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99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B990B-896A-4256-97C0-32F2F6ED591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B43E1-7260-414C-ACE8-57B223B17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419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B990B-896A-4256-97C0-32F2F6ED591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B43E1-7260-414C-ACE8-57B223B17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9148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B990B-896A-4256-97C0-32F2F6ED591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B43E1-7260-414C-ACE8-57B223B17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758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B990B-896A-4256-97C0-32F2F6ED591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B43E1-7260-414C-ACE8-57B223B17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9920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B990B-896A-4256-97C0-32F2F6ED591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B43E1-7260-414C-ACE8-57B223B17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689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B990B-896A-4256-97C0-32F2F6ED591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B43E1-7260-414C-ACE8-57B223B17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516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B990B-896A-4256-97C0-32F2F6ED591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B43E1-7260-414C-ACE8-57B223B17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444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B990B-896A-4256-97C0-32F2F6ED591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B43E1-7260-414C-ACE8-57B223B17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649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B990B-896A-4256-97C0-32F2F6ED591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B43E1-7260-414C-ACE8-57B223B17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810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B990B-896A-4256-97C0-32F2F6ED591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B43E1-7260-414C-ACE8-57B223B17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602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B990B-896A-4256-97C0-32F2F6ED591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B43E1-7260-414C-ACE8-57B223B17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734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2B990B-896A-4256-97C0-32F2F6ED591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5B43E1-7260-414C-ACE8-57B223B17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778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13" Type="http://schemas.openxmlformats.org/officeDocument/2006/relationships/image" Target="../media/image13.emf"/><Relationship Id="rId18" Type="http://schemas.openxmlformats.org/officeDocument/2006/relationships/image" Target="../media/image17.png"/><Relationship Id="rId3" Type="http://schemas.openxmlformats.org/officeDocument/2006/relationships/image" Target="../media/image3.emf"/><Relationship Id="rId7" Type="http://schemas.openxmlformats.org/officeDocument/2006/relationships/image" Target="../media/image7.emf"/><Relationship Id="rId12" Type="http://schemas.openxmlformats.org/officeDocument/2006/relationships/image" Target="../media/image12.emf"/><Relationship Id="rId17" Type="http://schemas.openxmlformats.org/officeDocument/2006/relationships/hyperlink" Target="http://www.youtube.com/watch?v=wUakDOHAmVg&amp;list=PLVMgX-e0RZBWgGahoVEzyf77ZAqUa8ve0" TargetMode="External"/><Relationship Id="rId2" Type="http://schemas.openxmlformats.org/officeDocument/2006/relationships/image" Target="../media/image2.emf"/><Relationship Id="rId16" Type="http://schemas.openxmlformats.org/officeDocument/2006/relationships/image" Target="../media/image16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emf"/><Relationship Id="rId11" Type="http://schemas.openxmlformats.org/officeDocument/2006/relationships/image" Target="../media/image11.emf"/><Relationship Id="rId5" Type="http://schemas.openxmlformats.org/officeDocument/2006/relationships/image" Target="../media/image5.emf"/><Relationship Id="rId15" Type="http://schemas.openxmlformats.org/officeDocument/2006/relationships/image" Target="../media/image15.emf"/><Relationship Id="rId10" Type="http://schemas.openxmlformats.org/officeDocument/2006/relationships/image" Target="../media/image10.emf"/><Relationship Id="rId19" Type="http://schemas.openxmlformats.org/officeDocument/2006/relationships/image" Target="../media/image18.emf"/><Relationship Id="rId4" Type="http://schemas.openxmlformats.org/officeDocument/2006/relationships/image" Target="../media/image4.emf"/><Relationship Id="rId9" Type="http://schemas.openxmlformats.org/officeDocument/2006/relationships/image" Target="../media/image9.emf"/><Relationship Id="rId14" Type="http://schemas.openxmlformats.org/officeDocument/2006/relationships/image" Target="../media/image14.e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13" Type="http://schemas.openxmlformats.org/officeDocument/2006/relationships/image" Target="../media/image12.emf"/><Relationship Id="rId18" Type="http://schemas.openxmlformats.org/officeDocument/2006/relationships/hyperlink" Target="http://www.youtube.com/watch?v=wUakDOHAmVg&amp;list=PLVMgX-e0RZBWgGahoVEzyf77ZAqUa8ve0" TargetMode="External"/><Relationship Id="rId3" Type="http://schemas.openxmlformats.org/officeDocument/2006/relationships/image" Target="../media/image2.emf"/><Relationship Id="rId7" Type="http://schemas.openxmlformats.org/officeDocument/2006/relationships/image" Target="../media/image6.emf"/><Relationship Id="rId12" Type="http://schemas.openxmlformats.org/officeDocument/2006/relationships/image" Target="../media/image11.emf"/><Relationship Id="rId17" Type="http://schemas.openxmlformats.org/officeDocument/2006/relationships/image" Target="../media/image16.emf"/><Relationship Id="rId2" Type="http://schemas.openxmlformats.org/officeDocument/2006/relationships/image" Target="../media/image19.emf"/><Relationship Id="rId16" Type="http://schemas.openxmlformats.org/officeDocument/2006/relationships/image" Target="../media/image15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emf"/><Relationship Id="rId11" Type="http://schemas.openxmlformats.org/officeDocument/2006/relationships/image" Target="../media/image10.emf"/><Relationship Id="rId5" Type="http://schemas.openxmlformats.org/officeDocument/2006/relationships/image" Target="../media/image4.emf"/><Relationship Id="rId15" Type="http://schemas.openxmlformats.org/officeDocument/2006/relationships/image" Target="../media/image14.emf"/><Relationship Id="rId10" Type="http://schemas.openxmlformats.org/officeDocument/2006/relationships/image" Target="../media/image9.emf"/><Relationship Id="rId19" Type="http://schemas.openxmlformats.org/officeDocument/2006/relationships/image" Target="../media/image17.png"/><Relationship Id="rId4" Type="http://schemas.openxmlformats.org/officeDocument/2006/relationships/image" Target="../media/image3.emf"/><Relationship Id="rId9" Type="http://schemas.openxmlformats.org/officeDocument/2006/relationships/image" Target="../media/image8.emf"/><Relationship Id="rId14" Type="http://schemas.openxmlformats.org/officeDocument/2006/relationships/image" Target="../media/image13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2"/>
            <a:ext cx="7772400" cy="1470025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Clothes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98486" y="2348880"/>
            <a:ext cx="6400800" cy="1752600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dirty="0" smtClean="0"/>
              <a:t>Název školy: ZŠ Karla Klíče v Hostinném</a:t>
            </a:r>
          </a:p>
          <a:p>
            <a:pPr algn="l"/>
            <a:r>
              <a:rPr lang="cs-CZ" dirty="0" smtClean="0"/>
              <a:t>Autor: Mgr. Alena Krátká</a:t>
            </a:r>
          </a:p>
          <a:p>
            <a:pPr algn="l"/>
            <a:r>
              <a:rPr lang="cs-CZ" dirty="0" smtClean="0"/>
              <a:t>Název: VY_32_INOVACE_08_A_14_Clothes</a:t>
            </a:r>
          </a:p>
          <a:p>
            <a:pPr algn="l"/>
            <a:r>
              <a:rPr lang="cs-CZ" dirty="0" smtClean="0"/>
              <a:t>Téma: Angličtina – prezentace</a:t>
            </a:r>
          </a:p>
          <a:p>
            <a:pPr algn="l"/>
            <a:r>
              <a:rPr lang="cs-CZ" dirty="0" smtClean="0"/>
              <a:t>Číslo projektu: CZ.1.07/1.4.00/21.21.2131</a:t>
            </a:r>
          </a:p>
          <a:p>
            <a:pPr algn="l"/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865293"/>
            <a:ext cx="7587536" cy="147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820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2008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22" y="1212578"/>
            <a:ext cx="1002890" cy="11339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2071" y="1045320"/>
            <a:ext cx="817626" cy="899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7332" y="1040302"/>
            <a:ext cx="1152128" cy="1066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383" y="5534757"/>
            <a:ext cx="1320677" cy="1252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701" y="2619170"/>
            <a:ext cx="1331771" cy="1103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75926">
            <a:off x="7783339" y="5145798"/>
            <a:ext cx="1424770" cy="1660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17087">
            <a:off x="1370729" y="3361449"/>
            <a:ext cx="1220166" cy="1517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36681">
            <a:off x="6120810" y="1028074"/>
            <a:ext cx="1173378" cy="146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75189">
            <a:off x="7600036" y="2803150"/>
            <a:ext cx="1589696" cy="168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531" y="5366816"/>
            <a:ext cx="1526344" cy="9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59" y="4242698"/>
            <a:ext cx="899844" cy="654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6890" y="2153801"/>
            <a:ext cx="1107843" cy="1017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5891" y="4108652"/>
            <a:ext cx="851433" cy="1910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490" y="808314"/>
            <a:ext cx="988510" cy="1835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7" name="Picture 23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722" y="2666517"/>
            <a:ext cx="1272613" cy="103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8" name="Picture 24" descr="C:\Users\Alena\AppData\Local\Microsoft\Windows\Temporary Internet Files\Content.IE5\37F4NDZN\MC900441802[1].PNG">
            <a:hlinkClick r:id="rId17"/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815" y="5339314"/>
            <a:ext cx="1673034" cy="1673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95936" y="1040302"/>
            <a:ext cx="1219180" cy="61555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i="1" dirty="0" err="1" smtClean="0"/>
              <a:t>Coat</a:t>
            </a:r>
            <a:endParaRPr lang="cs-CZ" sz="2200" b="1" i="1" dirty="0" smtClean="0"/>
          </a:p>
          <a:p>
            <a:r>
              <a:rPr lang="cs-CZ" sz="2200" b="1" i="1" dirty="0" err="1" smtClean="0"/>
              <a:t>Shorts</a:t>
            </a:r>
            <a:endParaRPr lang="cs-CZ" sz="2200" b="1" i="1" dirty="0" smtClean="0"/>
          </a:p>
          <a:p>
            <a:r>
              <a:rPr lang="cs-CZ" sz="2200" b="1" i="1" dirty="0" err="1" smtClean="0"/>
              <a:t>Trainers</a:t>
            </a:r>
            <a:endParaRPr lang="cs-CZ" sz="2200" b="1" i="1" dirty="0"/>
          </a:p>
          <a:p>
            <a:r>
              <a:rPr lang="cs-CZ" sz="2200" b="1" i="1" dirty="0" err="1" smtClean="0"/>
              <a:t>Jacket</a:t>
            </a:r>
            <a:endParaRPr lang="cs-CZ" sz="2200" b="1" i="1" dirty="0" smtClean="0"/>
          </a:p>
          <a:p>
            <a:r>
              <a:rPr lang="cs-CZ" sz="2200" b="1" i="1" dirty="0" err="1" smtClean="0"/>
              <a:t>Jeans</a:t>
            </a:r>
            <a:endParaRPr lang="cs-CZ" sz="2200" b="1" i="1" dirty="0" smtClean="0"/>
          </a:p>
          <a:p>
            <a:r>
              <a:rPr lang="cs-CZ" sz="2200" b="1" i="1" dirty="0" err="1" smtClean="0"/>
              <a:t>Jumper</a:t>
            </a:r>
            <a:endParaRPr lang="cs-CZ" sz="2200" b="1" i="1" dirty="0" smtClean="0"/>
          </a:p>
          <a:p>
            <a:r>
              <a:rPr lang="cs-CZ" sz="2200" b="1" i="1" dirty="0" err="1" smtClean="0"/>
              <a:t>Scarf</a:t>
            </a:r>
            <a:endParaRPr lang="cs-CZ" sz="2200" b="1" i="1" dirty="0" smtClean="0"/>
          </a:p>
          <a:p>
            <a:r>
              <a:rPr lang="cs-CZ" sz="2200" b="1" i="1" dirty="0" err="1" smtClean="0"/>
              <a:t>Skirt</a:t>
            </a:r>
            <a:endParaRPr lang="cs-CZ" sz="2200" b="1" i="1" dirty="0" smtClean="0"/>
          </a:p>
          <a:p>
            <a:r>
              <a:rPr lang="cs-CZ" sz="2200" b="1" i="1" dirty="0" err="1" smtClean="0"/>
              <a:t>Socks</a:t>
            </a:r>
            <a:endParaRPr lang="cs-CZ" sz="2200" b="1" i="1" dirty="0" smtClean="0"/>
          </a:p>
          <a:p>
            <a:r>
              <a:rPr lang="cs-CZ" sz="2200" b="1" i="1" dirty="0" err="1" smtClean="0"/>
              <a:t>Dress</a:t>
            </a:r>
            <a:endParaRPr lang="cs-CZ" sz="2200" b="1" i="1" dirty="0" smtClean="0"/>
          </a:p>
          <a:p>
            <a:r>
              <a:rPr lang="cs-CZ" sz="2200" b="1" i="1" dirty="0" err="1" smtClean="0"/>
              <a:t>Hat</a:t>
            </a:r>
            <a:endParaRPr lang="cs-CZ" sz="2200" b="1" i="1" dirty="0" smtClean="0"/>
          </a:p>
          <a:p>
            <a:r>
              <a:rPr lang="cs-CZ" sz="2200" b="1" i="1" dirty="0" err="1" smtClean="0"/>
              <a:t>Raincoat</a:t>
            </a:r>
            <a:endParaRPr lang="cs-CZ" sz="2200" b="1" i="1" dirty="0" smtClean="0"/>
          </a:p>
          <a:p>
            <a:r>
              <a:rPr lang="cs-CZ" sz="2200" b="1" i="1" dirty="0" err="1" smtClean="0"/>
              <a:t>Shirt</a:t>
            </a:r>
            <a:endParaRPr lang="cs-CZ" sz="2200" b="1" i="1" dirty="0" smtClean="0"/>
          </a:p>
          <a:p>
            <a:r>
              <a:rPr lang="cs-CZ" sz="2200" b="1" i="1" dirty="0" err="1" smtClean="0"/>
              <a:t>Slippers</a:t>
            </a:r>
            <a:endParaRPr lang="cs-CZ" sz="2200" b="1" i="1" dirty="0" smtClean="0"/>
          </a:p>
          <a:p>
            <a:r>
              <a:rPr lang="cs-CZ" sz="2200" b="1" i="1" dirty="0" err="1" smtClean="0"/>
              <a:t>Pyjama</a:t>
            </a:r>
            <a:endParaRPr lang="cs-CZ" sz="2200" b="1" i="1" dirty="0" smtClean="0"/>
          </a:p>
          <a:p>
            <a:r>
              <a:rPr lang="cs-CZ" sz="2200" b="1" i="1" dirty="0" smtClean="0"/>
              <a:t>T-</a:t>
            </a:r>
            <a:r>
              <a:rPr lang="cs-CZ" sz="2200" b="1" i="1" dirty="0" err="1" smtClean="0"/>
              <a:t>shirt</a:t>
            </a:r>
            <a:endParaRPr lang="cs-CZ" sz="2200" b="1" i="1" dirty="0" smtClean="0"/>
          </a:p>
          <a:p>
            <a:r>
              <a:rPr lang="cs-CZ" sz="2200" b="1" i="1" dirty="0" err="1" smtClean="0"/>
              <a:t>Trousers</a:t>
            </a:r>
            <a:endParaRPr lang="cs-CZ" sz="2200" b="1" i="1" dirty="0" smtClean="0"/>
          </a:p>
          <a:p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220" y="3840516"/>
            <a:ext cx="1515094" cy="1337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7614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2008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in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wardrobe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853" y="2276872"/>
            <a:ext cx="2707578" cy="4237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22" y="921144"/>
            <a:ext cx="1260648" cy="1425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4176" y="1015594"/>
            <a:ext cx="1032967" cy="1136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860296"/>
            <a:ext cx="1440160" cy="1333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802512"/>
            <a:ext cx="1753047" cy="1662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701" y="2369766"/>
            <a:ext cx="1632649" cy="1353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75926">
            <a:off x="7566819" y="4618235"/>
            <a:ext cx="1655035" cy="1929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17087">
            <a:off x="1584176" y="2127259"/>
            <a:ext cx="1944216" cy="2417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36681">
            <a:off x="5712637" y="2457362"/>
            <a:ext cx="1542356" cy="1928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75189">
            <a:off x="7354962" y="2466980"/>
            <a:ext cx="1877794" cy="1986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75" y="5582939"/>
            <a:ext cx="1927874" cy="1152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01" y="4091962"/>
            <a:ext cx="1557047" cy="1132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068" y="897215"/>
            <a:ext cx="1643757" cy="1509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6067" y="4824139"/>
            <a:ext cx="851433" cy="1910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490" y="808314"/>
            <a:ext cx="988510" cy="1835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7" name="Picture 23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294" y="4278365"/>
            <a:ext cx="1272613" cy="103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8" name="Picture 24" descr="C:\Users\Alena\AppData\Local\Microsoft\Windows\Temporary Internet Files\Content.IE5\37F4NDZN\MC900441802[1].PNG">
            <a:hlinkClick r:id="rId18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814" y="4658108"/>
            <a:ext cx="2001309" cy="2001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4225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32856"/>
            <a:ext cx="2760488" cy="3864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132856"/>
            <a:ext cx="2817794" cy="3888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32856"/>
            <a:ext cx="2752291" cy="385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132856"/>
            <a:ext cx="2555776" cy="3864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5877272"/>
            <a:ext cx="7583358" cy="76944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And </a:t>
            </a:r>
            <a:r>
              <a:rPr lang="cs-CZ" sz="4400" dirty="0" err="1" smtClean="0"/>
              <a:t>what</a:t>
            </a:r>
            <a:r>
              <a:rPr lang="cs-CZ" sz="4400" dirty="0" smtClean="0"/>
              <a:t> are </a:t>
            </a:r>
            <a:r>
              <a:rPr lang="cs-CZ" sz="4400" dirty="0" err="1" smtClean="0"/>
              <a:t>you</a:t>
            </a:r>
            <a:r>
              <a:rPr lang="cs-CZ" sz="4400" dirty="0" smtClean="0"/>
              <a:t> </a:t>
            </a:r>
            <a:r>
              <a:rPr lang="cs-CZ" sz="4400" dirty="0" err="1" smtClean="0"/>
              <a:t>wearing</a:t>
            </a:r>
            <a:r>
              <a:rPr lang="cs-CZ" sz="4400" dirty="0" smtClean="0"/>
              <a:t> </a:t>
            </a:r>
            <a:r>
              <a:rPr lang="cs-CZ" sz="4400" dirty="0" err="1" smtClean="0"/>
              <a:t>now</a:t>
            </a:r>
            <a:r>
              <a:rPr lang="cs-CZ" sz="4400" dirty="0" smtClean="0"/>
              <a:t>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539568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Tato prezentace je určena pro žáky </a:t>
            </a:r>
            <a:r>
              <a:rPr lang="cs-CZ" sz="2800" dirty="0" smtClean="0">
                <a:solidFill>
                  <a:prstClr val="black"/>
                </a:solidFill>
              </a:rPr>
              <a:t>5.ročníku základních </a:t>
            </a:r>
            <a:r>
              <a:rPr lang="cs-CZ" sz="2800" dirty="0">
                <a:solidFill>
                  <a:prstClr val="black"/>
                </a:solidFill>
              </a:rPr>
              <a:t>škol. Žáci si </a:t>
            </a:r>
            <a:r>
              <a:rPr lang="cs-CZ" sz="2800" dirty="0" smtClean="0">
                <a:solidFill>
                  <a:prstClr val="black"/>
                </a:solidFill>
              </a:rPr>
              <a:t>procvičí slovní zásobu týkající se tématu oblečení. </a:t>
            </a:r>
            <a:r>
              <a:rPr lang="cs-CZ" sz="2800" dirty="0">
                <a:solidFill>
                  <a:prstClr val="black"/>
                </a:solidFill>
              </a:rPr>
              <a:t>Naučí se </a:t>
            </a:r>
            <a:r>
              <a:rPr lang="cs-CZ" sz="2800" dirty="0" smtClean="0">
                <a:solidFill>
                  <a:prstClr val="black"/>
                </a:solidFill>
              </a:rPr>
              <a:t>popsat, co má člověk na sobě. A procvičí se v konverzaci na dané téma.</a:t>
            </a:r>
          </a:p>
          <a:p>
            <a:pPr marL="0" lvl="0" indent="0">
              <a:buNone/>
            </a:pPr>
            <a:r>
              <a:rPr lang="cs-CZ" sz="2800" dirty="0" smtClean="0">
                <a:solidFill>
                  <a:prstClr val="black"/>
                </a:solidFill>
              </a:rPr>
              <a:t>Na 3. </a:t>
            </a:r>
            <a:r>
              <a:rPr lang="cs-CZ" sz="2800" dirty="0">
                <a:solidFill>
                  <a:prstClr val="black"/>
                </a:solidFill>
              </a:rPr>
              <a:t>snímku </a:t>
            </a:r>
            <a:r>
              <a:rPr lang="cs-CZ" sz="2800" dirty="0" smtClean="0">
                <a:solidFill>
                  <a:prstClr val="black"/>
                </a:solidFill>
              </a:rPr>
              <a:t>je pod obrázkem trička uložen hypertextový odkaz na anglický dětský program na dané téma. Žáci si tak procvičí také poslech a porozumění poslechu.</a:t>
            </a:r>
          </a:p>
          <a:p>
            <a:pPr marL="0" lvl="0" indent="0">
              <a:buNone/>
            </a:pPr>
            <a:r>
              <a:rPr lang="cs-CZ" sz="5400" dirty="0" smtClean="0">
                <a:solidFill>
                  <a:prstClr val="black"/>
                </a:solidFill>
              </a:rPr>
              <a:t>Použité </a:t>
            </a:r>
            <a:r>
              <a:rPr lang="cs-CZ" sz="5400" dirty="0">
                <a:solidFill>
                  <a:prstClr val="black"/>
                </a:solidFill>
              </a:rPr>
              <a:t>zdroje</a:t>
            </a:r>
          </a:p>
          <a:p>
            <a:pPr marL="0" lvl="0" indent="0">
              <a:buNone/>
            </a:pPr>
            <a:r>
              <a:rPr lang="cs-CZ" sz="3000" dirty="0">
                <a:solidFill>
                  <a:prstClr val="black"/>
                </a:solidFill>
              </a:rPr>
              <a:t>Veškeré použité obrázky jsou dostupné  z http://office.microsoft.com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7704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3745891"/>
              </p:ext>
            </p:extLst>
          </p:nvPr>
        </p:nvGraphicFramePr>
        <p:xfrm>
          <a:off x="457200" y="1600200"/>
          <a:ext cx="8229600" cy="3719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Identifikační tabulka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Alena Krátká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2.1</a:t>
                      </a:r>
                      <a:r>
                        <a:rPr lang="cs-CZ" dirty="0" smtClean="0"/>
                        <a:t>. 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dne:    </a:t>
                      </a:r>
                      <a:r>
                        <a:rPr lang="cs-CZ" baseline="0" dirty="0" smtClean="0"/>
                        <a:t>3.1</a:t>
                      </a:r>
                      <a:r>
                        <a:rPr lang="cs-CZ" baseline="0" dirty="0" smtClean="0"/>
                        <a:t>. 2013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třídě: </a:t>
                      </a:r>
                      <a:r>
                        <a:rPr lang="cs-CZ" dirty="0" smtClean="0"/>
                        <a:t>5.B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Cizí</a:t>
                      </a:r>
                      <a:r>
                        <a:rPr lang="cs-CZ" baseline="0" dirty="0" smtClean="0"/>
                        <a:t> jazyk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Angličtina</a:t>
                      </a:r>
                      <a:r>
                        <a:rPr lang="cs-CZ" baseline="0" dirty="0" smtClean="0"/>
                        <a:t> - 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Clothes</a:t>
                      </a:r>
                      <a:endParaRPr lang="cs-CZ" dirty="0"/>
                    </a:p>
                  </a:txBody>
                  <a:tcPr/>
                </a:tc>
              </a:tr>
              <a:tr h="75308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Clothes</a:t>
                      </a:r>
                      <a:r>
                        <a:rPr lang="cs-CZ" dirty="0" smtClean="0"/>
                        <a:t>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dress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coat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pyjama</a:t>
                      </a:r>
                      <a:r>
                        <a:rPr lang="cs-CZ" baseline="0" dirty="0" smtClean="0"/>
                        <a:t>, t-</a:t>
                      </a:r>
                      <a:r>
                        <a:rPr lang="cs-CZ" baseline="0" dirty="0" err="1" smtClean="0"/>
                        <a:t>shirt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shirt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trousers</a:t>
                      </a:r>
                      <a:r>
                        <a:rPr lang="cs-CZ" baseline="0" dirty="0" smtClean="0"/>
                        <a:t>…, </a:t>
                      </a:r>
                      <a:r>
                        <a:rPr lang="cs-CZ" baseline="0" dirty="0" err="1" smtClean="0"/>
                        <a:t>What</a:t>
                      </a:r>
                      <a:r>
                        <a:rPr lang="cs-CZ" baseline="0" dirty="0" smtClean="0"/>
                        <a:t> are </a:t>
                      </a:r>
                      <a:r>
                        <a:rPr lang="cs-CZ" baseline="0" dirty="0" err="1" smtClean="0"/>
                        <a:t>you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wearing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today</a:t>
                      </a:r>
                      <a:r>
                        <a:rPr lang="cs-CZ" baseline="0" dirty="0" smtClean="0"/>
                        <a:t>?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6729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81</TotalTime>
  <Words>219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Clothes</vt:lpstr>
      <vt:lpstr>Match words with the pictures.</vt:lpstr>
      <vt:lpstr>What have you got in your wardrobe?</vt:lpstr>
      <vt:lpstr>What are the people wearing?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Clothes</dc:title>
  <dc:creator>Alena Pavolková</dc:creator>
  <cp:lastModifiedBy>Alena Pavolková</cp:lastModifiedBy>
  <cp:revision>8</cp:revision>
  <dcterms:created xsi:type="dcterms:W3CDTF">2013-08-29T15:10:15Z</dcterms:created>
  <dcterms:modified xsi:type="dcterms:W3CDTF">2013-08-29T16:31:17Z</dcterms:modified>
</cp:coreProperties>
</file>