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E3013-0294-4DFC-B5DE-C85DF0EE0D41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AE70E7-E47B-4E54-AAF7-4007C627D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026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AE70E7-E47B-4E54-AAF7-4007C627D29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246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69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568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017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55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73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863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557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913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430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09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387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399FB-418C-4412-B25D-84C800D26776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CA128-97B2-45A9-A885-C92404521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95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5" Type="http://schemas.openxmlformats.org/officeDocument/2006/relationships/image" Target="../media/image7.emf"/><Relationship Id="rId10" Type="http://schemas.openxmlformats.org/officeDocument/2006/relationships/image" Target="../media/image12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/ </a:t>
            </a:r>
            <a:r>
              <a:rPr lang="cs-CZ" dirty="0" err="1" smtClean="0"/>
              <a:t>there</a:t>
            </a:r>
            <a:r>
              <a:rPr lang="cs-CZ" dirty="0" smtClean="0"/>
              <a:t> are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7560840" cy="1752600"/>
          </a:xfrm>
        </p:spPr>
        <p:txBody>
          <a:bodyPr>
            <a:normAutofit fontScale="77500" lnSpcReduction="20000"/>
          </a:bodyPr>
          <a:lstStyle/>
          <a:p>
            <a:pPr lvl="0" algn="l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</a:rPr>
              <a:t>Název školy: ZŠ Karla Klíče v Hostinném</a:t>
            </a:r>
          </a:p>
          <a:p>
            <a:pPr lvl="0" algn="l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</a:rPr>
              <a:t>Název: VY_32_INOVACE_08_A_15_There </a:t>
            </a:r>
            <a:r>
              <a:rPr lang="cs-CZ" dirty="0" err="1" smtClean="0">
                <a:solidFill>
                  <a:prstClr val="black"/>
                </a:solidFill>
              </a:rPr>
              <a:t>is</a:t>
            </a:r>
            <a:r>
              <a:rPr lang="cs-CZ" dirty="0" smtClean="0">
                <a:solidFill>
                  <a:prstClr val="black"/>
                </a:solidFill>
              </a:rPr>
              <a:t>/ </a:t>
            </a:r>
            <a:r>
              <a:rPr lang="cs-CZ" dirty="0" err="1" smtClean="0">
                <a:solidFill>
                  <a:prstClr val="black"/>
                </a:solidFill>
              </a:rPr>
              <a:t>there</a:t>
            </a:r>
            <a:r>
              <a:rPr lang="cs-CZ" dirty="0" smtClean="0">
                <a:solidFill>
                  <a:prstClr val="black"/>
                </a:solidFill>
              </a:rPr>
              <a:t> are</a:t>
            </a:r>
          </a:p>
          <a:p>
            <a:pPr lvl="0" algn="l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87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–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singular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thing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023" y="3933056"/>
            <a:ext cx="4561650" cy="254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95536" y="1698324"/>
            <a:ext cx="7371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There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is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/>
              <a:t>a </a:t>
            </a:r>
            <a:r>
              <a:rPr lang="cs-CZ" sz="3200" dirty="0" err="1" smtClean="0"/>
              <a:t>yellow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car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92D050"/>
                </a:solidFill>
              </a:rPr>
              <a:t>in front </a:t>
            </a:r>
            <a:r>
              <a:rPr lang="cs-CZ" sz="3200" b="1" dirty="0" err="1" smtClean="0">
                <a:solidFill>
                  <a:srgbClr val="92D050"/>
                </a:solidFill>
              </a:rPr>
              <a:t>of</a:t>
            </a:r>
            <a:r>
              <a:rPr lang="cs-CZ" sz="3200" b="1" dirty="0" smtClean="0">
                <a:solidFill>
                  <a:srgbClr val="92D050"/>
                </a:solidFill>
              </a:rPr>
              <a:t> </a:t>
            </a:r>
            <a:r>
              <a:rPr lang="cs-CZ" sz="3200" b="1" dirty="0" err="1" smtClean="0">
                <a:solidFill>
                  <a:srgbClr val="92D050"/>
                </a:solidFill>
              </a:rPr>
              <a:t>the</a:t>
            </a:r>
            <a:r>
              <a:rPr lang="cs-CZ" sz="3200" b="1" dirty="0" smtClean="0">
                <a:solidFill>
                  <a:srgbClr val="92D050"/>
                </a:solidFill>
              </a:rPr>
              <a:t> house</a:t>
            </a:r>
            <a:r>
              <a:rPr lang="cs-CZ" sz="3200" dirty="0" smtClean="0"/>
              <a:t>. </a:t>
            </a:r>
            <a:endParaRPr lang="cs-CZ" sz="3200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5796136" y="2270355"/>
            <a:ext cx="0" cy="9426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C:\Users\Alena\AppData\Local\Microsoft\Windows\Temporary Internet Files\Content.IE5\XMM6G894\MC90044035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204666"/>
            <a:ext cx="2692668" cy="142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742674" y="3246379"/>
            <a:ext cx="21069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err="1" smtClean="0"/>
              <a:t>Prepositional</a:t>
            </a:r>
            <a:r>
              <a:rPr lang="cs-CZ" dirty="0" smtClean="0"/>
              <a:t> </a:t>
            </a:r>
            <a:r>
              <a:rPr lang="cs-CZ" dirty="0" err="1" smtClean="0"/>
              <a:t>phrase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899592" y="2283099"/>
            <a:ext cx="0" cy="76516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40519" y="3206020"/>
            <a:ext cx="181120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„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“ </a:t>
            </a:r>
            <a:r>
              <a:rPr lang="cs-CZ" dirty="0" err="1" smtClean="0"/>
              <a:t>phrase</a:t>
            </a:r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23" name="Přímá spojnice se šipkou 22"/>
          <p:cNvCxnSpPr/>
          <p:nvPr/>
        </p:nvCxnSpPr>
        <p:spPr>
          <a:xfrm flipH="1" flipV="1">
            <a:off x="1691680" y="2270356"/>
            <a:ext cx="1224136" cy="7779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2814030" y="3210676"/>
            <a:ext cx="92365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err="1" smtClean="0"/>
              <a:t>singular</a:t>
            </a:r>
            <a:endParaRPr lang="cs-CZ" dirty="0"/>
          </a:p>
        </p:txBody>
      </p:sp>
      <p:cxnSp>
        <p:nvCxnSpPr>
          <p:cNvPr id="26" name="Přímá spojnice se šipkou 25"/>
          <p:cNvCxnSpPr/>
          <p:nvPr/>
        </p:nvCxnSpPr>
        <p:spPr>
          <a:xfrm flipH="1">
            <a:off x="3275856" y="2193712"/>
            <a:ext cx="299791" cy="8545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48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There</a:t>
            </a:r>
            <a:r>
              <a:rPr lang="cs-CZ" dirty="0" smtClean="0"/>
              <a:t> are –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plural</a:t>
            </a:r>
            <a:r>
              <a:rPr lang="cs-CZ" dirty="0" smtClean="0"/>
              <a:t>,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several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endParaRPr lang="cs-CZ" dirty="0"/>
          </a:p>
        </p:txBody>
      </p:sp>
      <p:pic>
        <p:nvPicPr>
          <p:cNvPr id="6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33056"/>
            <a:ext cx="4827161" cy="26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 descr="C:\Users\Alena\AppData\Local\Microsoft\Windows\Temporary Internet Files\Content.IE5\XMM6G894\MC90044035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436870"/>
            <a:ext cx="2692668" cy="142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lena\AppData\Local\Microsoft\Windows\Temporary Internet Files\Content.IE5\22G2SDAN\MC90044034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25" y="5533527"/>
            <a:ext cx="2422720" cy="141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67544" y="1984484"/>
            <a:ext cx="69940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There</a:t>
            </a:r>
            <a:r>
              <a:rPr lang="cs-CZ" sz="3200" b="1" dirty="0" smtClean="0">
                <a:solidFill>
                  <a:srgbClr val="FF0000"/>
                </a:solidFill>
              </a:rPr>
              <a:t> are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/>
              <a:t>two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cars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92D050"/>
                </a:solidFill>
              </a:rPr>
              <a:t>in front </a:t>
            </a:r>
            <a:r>
              <a:rPr lang="cs-CZ" sz="3200" b="1" dirty="0" err="1" smtClean="0">
                <a:solidFill>
                  <a:srgbClr val="92D050"/>
                </a:solidFill>
              </a:rPr>
              <a:t>of</a:t>
            </a:r>
            <a:r>
              <a:rPr lang="cs-CZ" sz="3200" b="1" dirty="0" smtClean="0">
                <a:solidFill>
                  <a:srgbClr val="92D050"/>
                </a:solidFill>
              </a:rPr>
              <a:t> </a:t>
            </a:r>
            <a:r>
              <a:rPr lang="cs-CZ" sz="3200" b="1" dirty="0" err="1" smtClean="0">
                <a:solidFill>
                  <a:srgbClr val="92D050"/>
                </a:solidFill>
              </a:rPr>
              <a:t>the</a:t>
            </a:r>
            <a:r>
              <a:rPr lang="cs-CZ" sz="3200" b="1" dirty="0" smtClean="0">
                <a:solidFill>
                  <a:srgbClr val="92D050"/>
                </a:solidFill>
              </a:rPr>
              <a:t> house.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4857" y="3238916"/>
            <a:ext cx="191975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„</a:t>
            </a:r>
            <a:r>
              <a:rPr lang="cs-CZ" dirty="0" err="1" smtClean="0"/>
              <a:t>there</a:t>
            </a:r>
            <a:r>
              <a:rPr lang="cs-CZ" dirty="0" smtClean="0"/>
              <a:t> are“ </a:t>
            </a:r>
            <a:r>
              <a:rPr lang="cs-CZ" dirty="0" err="1" smtClean="0"/>
              <a:t>phrase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29013" y="3225425"/>
            <a:ext cx="72013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err="1" smtClean="0"/>
              <a:t>plural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3228639"/>
            <a:ext cx="21069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err="1" smtClean="0"/>
              <a:t>Prepositional</a:t>
            </a:r>
            <a:r>
              <a:rPr lang="cs-CZ" dirty="0" smtClean="0"/>
              <a:t> </a:t>
            </a:r>
            <a:r>
              <a:rPr lang="cs-CZ" dirty="0" err="1" smtClean="0"/>
              <a:t>phrase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1184735" y="2569259"/>
            <a:ext cx="290921" cy="6561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3275856" y="2569259"/>
            <a:ext cx="241120" cy="6561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1979713" y="2492897"/>
            <a:ext cx="1008112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5004048" y="2492897"/>
            <a:ext cx="360040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428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Choose</a:t>
            </a:r>
            <a:r>
              <a:rPr lang="cs-CZ" dirty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/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err="1" smtClean="0"/>
              <a:t>There</a:t>
            </a:r>
            <a:r>
              <a:rPr lang="cs-CZ" sz="2800" dirty="0" smtClean="0"/>
              <a:t>________ </a:t>
            </a:r>
            <a:r>
              <a:rPr lang="cs-CZ" sz="2800" dirty="0" err="1" smtClean="0"/>
              <a:t>two</a:t>
            </a:r>
            <a:r>
              <a:rPr lang="cs-CZ" sz="2800" dirty="0" smtClean="0"/>
              <a:t> nice </a:t>
            </a:r>
            <a:r>
              <a:rPr lang="cs-CZ" sz="2800" dirty="0" err="1" smtClean="0"/>
              <a:t>plants</a:t>
            </a:r>
            <a:r>
              <a:rPr lang="cs-CZ" sz="2800" dirty="0" smtClean="0"/>
              <a:t> in my </a:t>
            </a:r>
            <a:r>
              <a:rPr lang="cs-CZ" sz="2800" dirty="0" err="1" smtClean="0"/>
              <a:t>room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There</a:t>
            </a:r>
            <a:r>
              <a:rPr lang="cs-CZ" sz="2800" dirty="0" smtClean="0"/>
              <a:t> ________ a </a:t>
            </a:r>
            <a:r>
              <a:rPr lang="cs-CZ" sz="2800" dirty="0" err="1" smtClean="0"/>
              <a:t>bed</a:t>
            </a:r>
            <a:r>
              <a:rPr lang="cs-CZ" sz="2800" dirty="0" smtClean="0"/>
              <a:t> in my </a:t>
            </a:r>
            <a:r>
              <a:rPr lang="cs-CZ" sz="2800" dirty="0" err="1" smtClean="0"/>
              <a:t>bedroom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_______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</a:t>
            </a:r>
            <a:r>
              <a:rPr lang="cs-CZ" sz="2800" dirty="0" err="1" smtClean="0"/>
              <a:t>carpet</a:t>
            </a:r>
            <a:r>
              <a:rPr lang="cs-CZ" sz="2800" dirty="0" smtClean="0"/>
              <a:t> in </a:t>
            </a:r>
            <a:r>
              <a:rPr lang="cs-CZ" sz="2800" dirty="0" err="1" smtClean="0"/>
              <a:t>your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?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err="1" smtClean="0"/>
              <a:t>There</a:t>
            </a:r>
            <a:r>
              <a:rPr lang="cs-CZ" sz="2800" dirty="0" smtClean="0"/>
              <a:t> _________ a </a:t>
            </a:r>
            <a:r>
              <a:rPr lang="cs-CZ" sz="2800" dirty="0" err="1" smtClean="0"/>
              <a:t>desk</a:t>
            </a:r>
            <a:r>
              <a:rPr lang="cs-CZ" sz="2800" dirty="0" smtClean="0"/>
              <a:t> and a </a:t>
            </a:r>
            <a:r>
              <a:rPr lang="cs-CZ" sz="2800" dirty="0" err="1" smtClean="0"/>
              <a:t>chair</a:t>
            </a:r>
            <a:r>
              <a:rPr lang="cs-CZ" sz="2800" dirty="0" smtClean="0"/>
              <a:t> in my </a:t>
            </a:r>
            <a:r>
              <a:rPr lang="cs-CZ" sz="2800" dirty="0" err="1" smtClean="0"/>
              <a:t>room</a:t>
            </a:r>
            <a:r>
              <a:rPr lang="cs-CZ" sz="2800" dirty="0" smtClean="0"/>
              <a:t>, </a:t>
            </a:r>
            <a:r>
              <a:rPr lang="cs-CZ" sz="2800" dirty="0" err="1" smtClean="0"/>
              <a:t>too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________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</a:t>
            </a:r>
            <a:r>
              <a:rPr lang="cs-CZ" sz="2800" dirty="0" err="1" smtClean="0"/>
              <a:t>posters</a:t>
            </a:r>
            <a:r>
              <a:rPr lang="cs-CZ" sz="2800" dirty="0" smtClean="0"/>
              <a:t>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wall</a:t>
            </a:r>
            <a:r>
              <a:rPr lang="cs-CZ" sz="2800" dirty="0" smtClean="0"/>
              <a:t>?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1556792"/>
            <a:ext cx="658322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are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89107" y="2539605"/>
            <a:ext cx="407484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is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3501008"/>
            <a:ext cx="504056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Is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42181" y="4509120"/>
            <a:ext cx="654410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are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58008" y="5517232"/>
            <a:ext cx="691279" cy="52322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Are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873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311" y="1700808"/>
            <a:ext cx="2201605" cy="1775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Describe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44"/>
            <a:ext cx="2343305" cy="356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2627784" y="1700808"/>
            <a:ext cx="0" cy="2304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2123728" y="4005064"/>
            <a:ext cx="50405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627784" y="4005064"/>
            <a:ext cx="54726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49187"/>
            <a:ext cx="3109033" cy="1716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281" y="1811064"/>
            <a:ext cx="827903" cy="1136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113" y="4612582"/>
            <a:ext cx="2322352" cy="1290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767" y="4653164"/>
            <a:ext cx="3794514" cy="132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256" y="3823509"/>
            <a:ext cx="864096" cy="116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589" y="1726352"/>
            <a:ext cx="2201605" cy="1775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13" y="1779903"/>
            <a:ext cx="2513137" cy="27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71" y="2334246"/>
            <a:ext cx="854358" cy="81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514" y="2334246"/>
            <a:ext cx="854358" cy="81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36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Tato prezentace je určena žákům 5. ročníku základní školy. Žák se seznámí s tzv. vazbou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 </a:t>
            </a:r>
            <a:r>
              <a:rPr lang="cs-CZ" dirty="0" err="1" smtClean="0"/>
              <a:t>there</a:t>
            </a:r>
            <a:r>
              <a:rPr lang="cs-CZ" dirty="0" smtClean="0"/>
              <a:t> are. Žáci si tento jev procvičí v doplňovacím cvičení. Na následujícím snímku žáci mají pomocí vazby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</a:t>
            </a:r>
            <a:r>
              <a:rPr lang="cs-CZ" dirty="0" err="1" smtClean="0"/>
              <a:t>there</a:t>
            </a:r>
            <a:r>
              <a:rPr lang="cs-CZ" dirty="0" smtClean="0"/>
              <a:t> are popsat zobrazený pokoj.</a:t>
            </a:r>
          </a:p>
          <a:p>
            <a:pPr marL="0" lvl="0" indent="0" algn="ctr">
              <a:buNone/>
            </a:pPr>
            <a:r>
              <a:rPr lang="cs-CZ" b="1" dirty="0">
                <a:solidFill>
                  <a:prstClr val="black"/>
                </a:solidFill>
              </a:rPr>
              <a:t>Použité zdroje</a:t>
            </a: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Veškeré použité obrázky jsou dostupné  z 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080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321372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21.1.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22.1.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5.B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There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is</a:t>
                      </a:r>
                      <a:r>
                        <a:rPr lang="cs-CZ" baseline="0" dirty="0" smtClean="0"/>
                        <a:t>/</a:t>
                      </a:r>
                      <a:r>
                        <a:rPr lang="cs-CZ" baseline="0" dirty="0" err="1" smtClean="0"/>
                        <a:t>there</a:t>
                      </a:r>
                      <a:r>
                        <a:rPr lang="cs-CZ" baseline="0" dirty="0" smtClean="0"/>
                        <a:t> are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There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there</a:t>
                      </a:r>
                      <a:r>
                        <a:rPr lang="cs-CZ" baseline="0" dirty="0" smtClean="0"/>
                        <a:t> are, </a:t>
                      </a:r>
                      <a:r>
                        <a:rPr lang="cs-CZ" baseline="0" dirty="0" err="1" smtClean="0"/>
                        <a:t>describing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room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96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269</Words>
  <Application>Microsoft Office PowerPoint</Application>
  <PresentationFormat>Předvádění na obrazovce (4:3)</PresentationFormat>
  <Paragraphs>54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There is / there are</vt:lpstr>
      <vt:lpstr>There is – with singular or with one thing</vt:lpstr>
      <vt:lpstr>There are – with plural, or with several things</vt:lpstr>
      <vt:lpstr>Choose the right sentences.</vt:lpstr>
      <vt:lpstr>Describe the picture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is / there are</dc:title>
  <dc:creator>Alena Pavolková</dc:creator>
  <cp:lastModifiedBy>Alena Pavolková</cp:lastModifiedBy>
  <cp:revision>8</cp:revision>
  <dcterms:created xsi:type="dcterms:W3CDTF">2013-08-29T20:13:34Z</dcterms:created>
  <dcterms:modified xsi:type="dcterms:W3CDTF">2013-08-29T21:34:37Z</dcterms:modified>
</cp:coreProperties>
</file>