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9696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166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723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61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34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615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829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71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693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268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209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339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135C1F-CAF2-4F1D-B175-56997021B0E0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6AB8A2-3580-449D-A8DC-CBE653EAB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778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Relationship Id="rId9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420888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lvl="0" algn="l">
              <a:spcBef>
                <a:spcPts val="0"/>
              </a:spcBef>
            </a:pPr>
            <a:r>
              <a:rPr lang="cs-CZ" sz="2500" dirty="0">
                <a:solidFill>
                  <a:prstClr val="black"/>
                </a:solidFill>
              </a:rPr>
              <a:t>Název školy: ZŠ Karla Klíče </a:t>
            </a:r>
            <a:r>
              <a:rPr lang="cs-CZ" sz="2500" dirty="0" smtClean="0">
                <a:solidFill>
                  <a:prstClr val="black"/>
                </a:solidFill>
              </a:rPr>
              <a:t>Hostinné</a:t>
            </a:r>
            <a:endParaRPr lang="cs-CZ" sz="25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2500" dirty="0">
                <a:solidFill>
                  <a:prstClr val="black"/>
                </a:solidFill>
              </a:rPr>
              <a:t>Autor: Mgr. Alena Krátká</a:t>
            </a:r>
          </a:p>
          <a:p>
            <a:pPr lvl="0" algn="l">
              <a:spcBef>
                <a:spcPts val="0"/>
              </a:spcBef>
            </a:pPr>
            <a:r>
              <a:rPr lang="cs-CZ" sz="2500" dirty="0">
                <a:solidFill>
                  <a:prstClr val="black"/>
                </a:solidFill>
              </a:rPr>
              <a:t>Název: </a:t>
            </a:r>
            <a:r>
              <a:rPr lang="cs-CZ" sz="2500" dirty="0" smtClean="0">
                <a:solidFill>
                  <a:prstClr val="black"/>
                </a:solidFill>
              </a:rPr>
              <a:t>VY_32_INOVACE_08_A_16_ </a:t>
            </a:r>
            <a:r>
              <a:rPr lang="cs-CZ" sz="2500" dirty="0" err="1" smtClean="0">
                <a:solidFill>
                  <a:prstClr val="black"/>
                </a:solidFill>
              </a:rPr>
              <a:t>Present</a:t>
            </a:r>
            <a:r>
              <a:rPr lang="cs-CZ" sz="2500" dirty="0" smtClean="0">
                <a:solidFill>
                  <a:prstClr val="black"/>
                </a:solidFill>
              </a:rPr>
              <a:t> </a:t>
            </a:r>
            <a:r>
              <a:rPr lang="cs-CZ" sz="2500" dirty="0" err="1" smtClean="0">
                <a:solidFill>
                  <a:prstClr val="black"/>
                </a:solidFill>
              </a:rPr>
              <a:t>Simple</a:t>
            </a:r>
            <a:endParaRPr lang="cs-CZ" sz="2500" dirty="0" smtClean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2500" dirty="0" smtClean="0">
                <a:solidFill>
                  <a:prstClr val="black"/>
                </a:solidFill>
              </a:rPr>
              <a:t>Téma</a:t>
            </a:r>
            <a:r>
              <a:rPr lang="cs-CZ" sz="2500" dirty="0">
                <a:solidFill>
                  <a:prstClr val="black"/>
                </a:solidFill>
              </a:rPr>
              <a:t>: Angličtina – prezentace</a:t>
            </a:r>
          </a:p>
          <a:p>
            <a:pPr lvl="0" algn="l">
              <a:spcBef>
                <a:spcPts val="0"/>
              </a:spcBef>
            </a:pPr>
            <a:r>
              <a:rPr lang="cs-CZ" sz="2500" dirty="0">
                <a:solidFill>
                  <a:prstClr val="black"/>
                </a:solidFill>
              </a:rPr>
              <a:t>Číslo projektu: CZ.1.07/1.4.00/21.21.2131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126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– </a:t>
            </a:r>
            <a:r>
              <a:rPr lang="cs-CZ" dirty="0" err="1" smtClean="0"/>
              <a:t>affirmative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- </a:t>
            </a:r>
            <a:r>
              <a:rPr lang="cs-CZ" sz="2700" dirty="0" err="1" smtClean="0"/>
              <a:t>repetitive</a:t>
            </a:r>
            <a:r>
              <a:rPr lang="cs-CZ" sz="2700" dirty="0" smtClean="0"/>
              <a:t> </a:t>
            </a:r>
            <a:r>
              <a:rPr lang="cs-CZ" sz="2700" dirty="0" err="1" smtClean="0"/>
              <a:t>process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- </a:t>
            </a:r>
            <a:r>
              <a:rPr lang="cs-CZ" sz="2700" dirty="0" err="1" smtClean="0"/>
              <a:t>common</a:t>
            </a:r>
            <a:r>
              <a:rPr lang="cs-CZ" sz="2700" dirty="0" smtClean="0"/>
              <a:t> </a:t>
            </a:r>
            <a:r>
              <a:rPr lang="cs-CZ" sz="2700" dirty="0" err="1" smtClean="0"/>
              <a:t>currency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9535530"/>
              </p:ext>
            </p:extLst>
          </p:nvPr>
        </p:nvGraphicFramePr>
        <p:xfrm>
          <a:off x="395535" y="1556792"/>
          <a:ext cx="8280921" cy="48965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61206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play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8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chemeClr val="tx1"/>
                          </a:solidFill>
                        </a:rPr>
                        <a:t>guitar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play</a:t>
                      </a:r>
                      <a:r>
                        <a:rPr lang="cs-CZ" sz="2400" b="1" dirty="0" err="1" smtClean="0">
                          <a:solidFill>
                            <a:srgbClr val="66FF33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rgbClr val="66FF33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play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455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– negative</a:t>
            </a:r>
            <a:br>
              <a:rPr lang="cs-CZ" dirty="0" smtClean="0"/>
            </a:br>
            <a:r>
              <a:rPr lang="cs-CZ" sz="2700" dirty="0" smtClean="0"/>
              <a:t>- </a:t>
            </a:r>
            <a:r>
              <a:rPr lang="cs-CZ" sz="2700" dirty="0" err="1" smtClean="0"/>
              <a:t>auxiliary</a:t>
            </a:r>
            <a:r>
              <a:rPr lang="cs-CZ" sz="2700" dirty="0" smtClean="0"/>
              <a:t> verb</a:t>
            </a:r>
            <a:endParaRPr lang="cs-CZ" sz="27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6348938"/>
              </p:ext>
            </p:extLst>
          </p:nvPr>
        </p:nvGraphicFramePr>
        <p:xfrm>
          <a:off x="467544" y="1628799"/>
          <a:ext cx="8208912" cy="49685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2228"/>
                <a:gridCol w="2052228"/>
                <a:gridCol w="2052228"/>
                <a:gridCol w="2052228"/>
              </a:tblGrid>
              <a:tr h="63252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not</a:t>
                      </a:r>
                    </a:p>
                    <a:p>
                      <a:r>
                        <a:rPr lang="cs-CZ" b="1" baseline="0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8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play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8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guitar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9433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943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does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not</a:t>
                      </a: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cs-CZ" sz="2400" b="1" dirty="0" err="1" smtClean="0">
                          <a:solidFill>
                            <a:srgbClr val="66FF33"/>
                          </a:solidFill>
                        </a:rPr>
                        <a:t>es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´t 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9433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9433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9433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 not</a:t>
                      </a: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don´t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9433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9433"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941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– </a:t>
            </a:r>
            <a:r>
              <a:rPr lang="cs-CZ" dirty="0" err="1" smtClean="0"/>
              <a:t>question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- </a:t>
            </a:r>
            <a:r>
              <a:rPr lang="cs-CZ" sz="2700" dirty="0" err="1" smtClean="0"/>
              <a:t>auxiliary</a:t>
            </a:r>
            <a:r>
              <a:rPr lang="cs-CZ" sz="2700" dirty="0" smtClean="0"/>
              <a:t> verb</a:t>
            </a:r>
            <a:endParaRPr lang="cs-CZ" sz="27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0369602"/>
              </p:ext>
            </p:extLst>
          </p:nvPr>
        </p:nvGraphicFramePr>
        <p:xfrm>
          <a:off x="251520" y="1556792"/>
          <a:ext cx="8568952" cy="49058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238"/>
                <a:gridCol w="2142238"/>
                <a:gridCol w="2142238"/>
                <a:gridCol w="2142238"/>
              </a:tblGrid>
              <a:tr h="605869">
                <a:tc rowSpan="2"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rowSpan="8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play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rowSpan="8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guitar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4284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4284">
                <a:tc rowSpan="3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Do</a:t>
                      </a:r>
                      <a:r>
                        <a:rPr lang="cs-CZ" sz="2400" b="1" dirty="0" err="1" smtClean="0">
                          <a:solidFill>
                            <a:srgbClr val="66FF33"/>
                          </a:solidFill>
                        </a:rPr>
                        <a:t>es</a:t>
                      </a:r>
                      <a:endParaRPr lang="cs-CZ" sz="2400" b="1" dirty="0">
                        <a:solidFill>
                          <a:srgbClr val="66FF33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4284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4284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4284">
                <a:tc rowSpan="3">
                  <a:txBody>
                    <a:bodyPr/>
                    <a:lstStyle/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4284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14284"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601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they</a:t>
            </a:r>
            <a:r>
              <a:rPr lang="cs-CZ" dirty="0" smtClean="0"/>
              <a:t> do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3347" y="1700808"/>
            <a:ext cx="61651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PAM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653" y="2249055"/>
            <a:ext cx="1892437" cy="155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21942" y="1710917"/>
            <a:ext cx="55015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SUE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2108" y="2878973"/>
            <a:ext cx="534121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5274" y="5311875"/>
            <a:ext cx="55656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TUE</a:t>
            </a:r>
            <a:endParaRPr lang="cs-CZ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91531"/>
            <a:ext cx="1206040" cy="1747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940152" y="1710917"/>
            <a:ext cx="644344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KATE</a:t>
            </a:r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21521"/>
            <a:ext cx="1949506" cy="195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559837"/>
            <a:ext cx="1593313" cy="1911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44795"/>
            <a:ext cx="1800200" cy="182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696" y="2144066"/>
            <a:ext cx="1271867" cy="169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579036" y="1774734"/>
            <a:ext cx="63979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TOM</a:t>
            </a:r>
            <a:endParaRPr lang="cs-CZ" dirty="0"/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712" y="2249055"/>
            <a:ext cx="1560768" cy="1820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9872" y="4695521"/>
            <a:ext cx="1844448" cy="1571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166696" y="3839241"/>
            <a:ext cx="146533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Pam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her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3890092"/>
            <a:ext cx="126297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paints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99515" y="3954449"/>
            <a:ext cx="136723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Kate </a:t>
            </a:r>
            <a:r>
              <a:rPr lang="cs-CZ" dirty="0" err="1" smtClean="0"/>
              <a:t>dances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65470" y="4069394"/>
            <a:ext cx="110671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Tom </a:t>
            </a:r>
            <a:r>
              <a:rPr lang="cs-CZ" dirty="0" err="1" smtClean="0"/>
              <a:t>runs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7289" y="4521521"/>
            <a:ext cx="902703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898653" y="1774734"/>
            <a:ext cx="0" cy="50832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>
            <a:off x="5319288" y="1710917"/>
            <a:ext cx="6935" cy="53904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1" name="Přímá spojnice se šipkou 1050"/>
          <p:cNvCxnSpPr/>
          <p:nvPr/>
        </p:nvCxnSpPr>
        <p:spPr>
          <a:xfrm>
            <a:off x="7105880" y="1774734"/>
            <a:ext cx="85608" cy="53266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6" name="Přímá spojnice se šipkou 1055"/>
          <p:cNvCxnSpPr/>
          <p:nvPr/>
        </p:nvCxnSpPr>
        <p:spPr>
          <a:xfrm flipH="1">
            <a:off x="899592" y="1885474"/>
            <a:ext cx="2" cy="49725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31451" y="6471561"/>
            <a:ext cx="217803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Pam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basketball.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6211669"/>
            <a:ext cx="1938479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Sue</a:t>
            </a:r>
            <a:r>
              <a:rPr lang="cs-CZ" dirty="0" smtClean="0"/>
              <a:t> </a:t>
            </a:r>
            <a:r>
              <a:rPr lang="cs-CZ" dirty="0" err="1" smtClean="0"/>
              <a:t>walks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boyfriend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33159" y="6471561"/>
            <a:ext cx="1858329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Kate </a:t>
            </a:r>
            <a:r>
              <a:rPr lang="cs-CZ" dirty="0" err="1" smtClean="0"/>
              <a:t>works</a:t>
            </a:r>
            <a:r>
              <a:rPr lang="cs-CZ" dirty="0" smtClean="0"/>
              <a:t> on PC.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89872" y="6144939"/>
            <a:ext cx="189398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Tom </a:t>
            </a:r>
            <a:r>
              <a:rPr lang="cs-CZ" dirty="0" err="1" smtClean="0"/>
              <a:t>reads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66" name="TextovéPole 1065"/>
          <p:cNvSpPr txBox="1"/>
          <p:nvPr/>
        </p:nvSpPr>
        <p:spPr>
          <a:xfrm>
            <a:off x="0" y="3536149"/>
            <a:ext cx="9144000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do </a:t>
            </a:r>
            <a:r>
              <a:rPr lang="cs-CZ" sz="4000" dirty="0" err="1" smtClean="0"/>
              <a:t>you</a:t>
            </a:r>
            <a:r>
              <a:rPr lang="cs-CZ" sz="4000" dirty="0" smtClean="0"/>
              <a:t> do on </a:t>
            </a:r>
            <a:r>
              <a:rPr lang="cs-CZ" sz="4000" dirty="0" err="1" smtClean="0"/>
              <a:t>Monday</a:t>
            </a:r>
            <a:r>
              <a:rPr lang="cs-CZ" sz="4000" dirty="0" smtClean="0"/>
              <a:t> and </a:t>
            </a:r>
            <a:r>
              <a:rPr lang="cs-CZ" sz="4000" dirty="0" err="1" smtClean="0"/>
              <a:t>Tuesday</a:t>
            </a:r>
            <a:r>
              <a:rPr lang="cs-CZ" sz="3200" dirty="0" smtClean="0"/>
              <a:t>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3006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106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Tato prezentace je určena žákům 5. ročníku základní školy. Žák se seznámí s přítomným časem prostým – </a:t>
            </a:r>
            <a:r>
              <a:rPr lang="cs-CZ" dirty="0" smtClean="0"/>
              <a:t>kdy tento čas použije a také se naučí tvary sloves tohoto času. </a:t>
            </a:r>
            <a:r>
              <a:rPr lang="cs-CZ" dirty="0" smtClean="0"/>
              <a:t>Žáci si tento jev procvičí v závěrečném snímku.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prstClr val="black"/>
                </a:solidFill>
              </a:rPr>
              <a:t>Použité </a:t>
            </a:r>
            <a:r>
              <a:rPr lang="cs-CZ" b="1" dirty="0">
                <a:solidFill>
                  <a:prstClr val="black"/>
                </a:solidFill>
              </a:rPr>
              <a:t>zdroje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Veškeré použité obrázky jsou dostupné  z http://office.microsoft.com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42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8875526"/>
              </p:ext>
            </p:extLst>
          </p:nvPr>
        </p:nvGraphicFramePr>
        <p:xfrm>
          <a:off x="457200" y="1600200"/>
          <a:ext cx="8229600" cy="388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18.2.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</a:t>
                      </a:r>
                      <a:r>
                        <a:rPr lang="cs-CZ" baseline="0" dirty="0" smtClean="0"/>
                        <a:t>19.2.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5.B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Simple</a:t>
                      </a:r>
                      <a:endParaRPr lang="cs-CZ" dirty="0"/>
                    </a:p>
                  </a:txBody>
                  <a:tcPr/>
                </a:tc>
              </a:tr>
              <a:tr h="75308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Present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Simple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repetitive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process</a:t>
                      </a:r>
                      <a:r>
                        <a:rPr lang="cs-CZ" baseline="0" dirty="0" smtClean="0"/>
                        <a:t>,  </a:t>
                      </a:r>
                      <a:r>
                        <a:rPr lang="cs-CZ" baseline="0" dirty="0" err="1" smtClean="0"/>
                        <a:t>common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currency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auxiliary</a:t>
                      </a:r>
                      <a:r>
                        <a:rPr lang="cs-CZ" baseline="0" dirty="0" smtClean="0"/>
                        <a:t> verb, </a:t>
                      </a:r>
                      <a:r>
                        <a:rPr lang="cs-CZ" baseline="0" dirty="0" err="1" smtClean="0"/>
                        <a:t>What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do </a:t>
                      </a:r>
                      <a:r>
                        <a:rPr lang="cs-CZ" baseline="0" dirty="0" err="1" smtClean="0"/>
                        <a:t>after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school</a:t>
                      </a:r>
                      <a:r>
                        <a:rPr lang="cs-CZ" baseline="0" dirty="0" smtClean="0"/>
                        <a:t>?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464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274</Words>
  <Application>Microsoft Office PowerPoint</Application>
  <PresentationFormat>Předvádění na obrazovce (4:3)</PresentationFormat>
  <Paragraphs>132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Present Simple</vt:lpstr>
      <vt:lpstr>Present Simple – affirmative - repetitive process - common currency</vt:lpstr>
      <vt:lpstr>Present simple – negative - auxiliary verb</vt:lpstr>
      <vt:lpstr>Present Simple – question - auxiliary verb</vt:lpstr>
      <vt:lpstr>What do they do after school?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</dc:title>
  <dc:creator>Alena Pavolková</dc:creator>
  <cp:lastModifiedBy>Alena Pavolková</cp:lastModifiedBy>
  <cp:revision>7</cp:revision>
  <dcterms:created xsi:type="dcterms:W3CDTF">2013-08-29T21:34:49Z</dcterms:created>
  <dcterms:modified xsi:type="dcterms:W3CDTF">2013-08-29T22:44:28Z</dcterms:modified>
</cp:coreProperties>
</file>