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5" d="100"/>
          <a:sy n="65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8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016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56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05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845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310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060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084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329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73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675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BA0BE-68A5-4F40-9D35-700A4EB6182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7E6EB-338B-4A1C-928D-F1F321D68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970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Relationship Id="rId9" Type="http://schemas.openxmlformats.org/officeDocument/2006/relationships/image" Target="../media/image1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13" Type="http://schemas.openxmlformats.org/officeDocument/2006/relationships/image" Target="../media/image27.emf"/><Relationship Id="rId3" Type="http://schemas.openxmlformats.org/officeDocument/2006/relationships/image" Target="../media/image17.png"/><Relationship Id="rId7" Type="http://schemas.openxmlformats.org/officeDocument/2006/relationships/image" Target="../media/image21.emf"/><Relationship Id="rId12" Type="http://schemas.openxmlformats.org/officeDocument/2006/relationships/image" Target="../media/image26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11" Type="http://schemas.openxmlformats.org/officeDocument/2006/relationships/image" Target="../media/image25.emf"/><Relationship Id="rId5" Type="http://schemas.openxmlformats.org/officeDocument/2006/relationships/image" Target="../media/image19.emf"/><Relationship Id="rId10" Type="http://schemas.openxmlformats.org/officeDocument/2006/relationships/image" Target="../media/image24.emf"/><Relationship Id="rId4" Type="http://schemas.openxmlformats.org/officeDocument/2006/relationships/image" Target="../media/image18.emf"/><Relationship Id="rId9" Type="http://schemas.openxmlformats.org/officeDocument/2006/relationships/image" Target="../media/image2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i="1" dirty="0" smtClean="0"/>
              <a:t>I </a:t>
            </a:r>
            <a:r>
              <a:rPr lang="cs-CZ" i="1" dirty="0" err="1" smtClean="0"/>
              <a:t>like</a:t>
            </a:r>
            <a:r>
              <a:rPr lang="cs-CZ" i="1" dirty="0" smtClean="0"/>
              <a:t> / I </a:t>
            </a:r>
            <a:r>
              <a:rPr lang="cs-CZ" i="1" dirty="0" err="1" smtClean="0"/>
              <a:t>don´t</a:t>
            </a:r>
            <a:r>
              <a:rPr lang="cs-CZ" i="1" dirty="0" smtClean="0"/>
              <a:t> </a:t>
            </a:r>
            <a:r>
              <a:rPr lang="cs-CZ" i="1" dirty="0" err="1" smtClean="0"/>
              <a:t>like</a:t>
            </a:r>
            <a:endParaRPr lang="cs-CZ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276872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i="1" dirty="0" smtClean="0">
                <a:solidFill>
                  <a:schemeClr val="tx1"/>
                </a:solidFill>
              </a:rPr>
              <a:t>Název školy: ZŠ Karla Klíče v Hostinném</a:t>
            </a:r>
          </a:p>
          <a:p>
            <a:pPr algn="l"/>
            <a:r>
              <a:rPr lang="cs-CZ" i="1" dirty="0" smtClean="0">
                <a:solidFill>
                  <a:schemeClr val="tx1"/>
                </a:solidFill>
              </a:rPr>
              <a:t>Autor: Mgr. Alena Krátká</a:t>
            </a:r>
          </a:p>
          <a:p>
            <a:pPr algn="l"/>
            <a:r>
              <a:rPr lang="cs-CZ" i="1" dirty="0" smtClean="0">
                <a:solidFill>
                  <a:schemeClr val="tx1"/>
                </a:solidFill>
              </a:rPr>
              <a:t>Název: VY_32_INOVACE_08_A_17_I </a:t>
            </a:r>
            <a:r>
              <a:rPr lang="cs-CZ" i="1" dirty="0" err="1" smtClean="0">
                <a:solidFill>
                  <a:schemeClr val="tx1"/>
                </a:solidFill>
              </a:rPr>
              <a:t>like</a:t>
            </a:r>
            <a:r>
              <a:rPr lang="cs-CZ" i="1" dirty="0">
                <a:solidFill>
                  <a:schemeClr val="tx1"/>
                </a:solidFill>
              </a:rPr>
              <a:t> </a:t>
            </a:r>
            <a:r>
              <a:rPr lang="cs-CZ" i="1" dirty="0" smtClean="0">
                <a:solidFill>
                  <a:schemeClr val="tx1"/>
                </a:solidFill>
              </a:rPr>
              <a:t>/ I </a:t>
            </a:r>
            <a:r>
              <a:rPr lang="cs-CZ" i="1" dirty="0" err="1" smtClean="0">
                <a:solidFill>
                  <a:schemeClr val="tx1"/>
                </a:solidFill>
              </a:rPr>
              <a:t>don´t</a:t>
            </a:r>
            <a:r>
              <a:rPr lang="cs-CZ" i="1" dirty="0" smtClean="0">
                <a:solidFill>
                  <a:schemeClr val="tx1"/>
                </a:solidFill>
              </a:rPr>
              <a:t> </a:t>
            </a:r>
            <a:r>
              <a:rPr lang="cs-CZ" i="1" dirty="0" err="1" smtClean="0">
                <a:solidFill>
                  <a:schemeClr val="tx1"/>
                </a:solidFill>
              </a:rPr>
              <a:t>like</a:t>
            </a:r>
            <a:endParaRPr lang="cs-CZ" i="1" dirty="0" smtClean="0">
              <a:solidFill>
                <a:schemeClr val="tx1"/>
              </a:solidFill>
            </a:endParaRPr>
          </a:p>
          <a:p>
            <a:pPr algn="l"/>
            <a:r>
              <a:rPr lang="cs-CZ" i="1" dirty="0" smtClean="0">
                <a:solidFill>
                  <a:schemeClr val="tx1"/>
                </a:solidFill>
              </a:rPr>
              <a:t>Téma: Angličtina – prezentace</a:t>
            </a:r>
          </a:p>
          <a:p>
            <a:pPr algn="l"/>
            <a:r>
              <a:rPr lang="cs-CZ" i="1" dirty="0" smtClean="0">
                <a:solidFill>
                  <a:schemeClr val="tx1"/>
                </a:solidFill>
              </a:rPr>
              <a:t>Číslo projektu: CZ.1.07/1.4.00/21.21.2131</a:t>
            </a:r>
          </a:p>
          <a:p>
            <a:pPr algn="l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70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0628"/>
            <a:ext cx="8006127" cy="7560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000" i="1" dirty="0" err="1" smtClean="0"/>
              <a:t>What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does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Amy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like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or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dislike</a:t>
            </a:r>
            <a:r>
              <a:rPr lang="cs-CZ" sz="4000" i="1" dirty="0" smtClean="0"/>
              <a:t>? </a:t>
            </a:r>
            <a:endParaRPr lang="cs-CZ" sz="4000" i="1" dirty="0"/>
          </a:p>
        </p:txBody>
      </p:sp>
      <p:pic>
        <p:nvPicPr>
          <p:cNvPr id="1034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704" y="3238946"/>
            <a:ext cx="1944216" cy="2262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álný popisek 8"/>
          <p:cNvSpPr/>
          <p:nvPr/>
        </p:nvSpPr>
        <p:spPr>
          <a:xfrm>
            <a:off x="611560" y="2492896"/>
            <a:ext cx="2520280" cy="2125403"/>
          </a:xfrm>
          <a:prstGeom prst="wedgeEllipseCallout">
            <a:avLst>
              <a:gd name="adj1" fmla="val 83441"/>
              <a:gd name="adj2" fmla="val 30975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/>
          </a:p>
        </p:txBody>
      </p:sp>
      <p:sp>
        <p:nvSpPr>
          <p:cNvPr id="19" name="Oválný popisek 18"/>
          <p:cNvSpPr/>
          <p:nvPr/>
        </p:nvSpPr>
        <p:spPr>
          <a:xfrm>
            <a:off x="1124497" y="4797152"/>
            <a:ext cx="2441968" cy="1956621"/>
          </a:xfrm>
          <a:prstGeom prst="wedgeEllipseCallout">
            <a:avLst>
              <a:gd name="adj1" fmla="val 83342"/>
              <a:gd name="adj2" fmla="val -37996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</p:txBody>
      </p:sp>
      <p:sp>
        <p:nvSpPr>
          <p:cNvPr id="20" name="Oválný popisek 19"/>
          <p:cNvSpPr/>
          <p:nvPr/>
        </p:nvSpPr>
        <p:spPr>
          <a:xfrm>
            <a:off x="3771268" y="1239078"/>
            <a:ext cx="2592288" cy="1728192"/>
          </a:xfrm>
          <a:prstGeom prst="wedgeEllipseCallout">
            <a:avLst>
              <a:gd name="adj1" fmla="val -10400"/>
              <a:gd name="adj2" fmla="val 7449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  <p:sp>
        <p:nvSpPr>
          <p:cNvPr id="21" name="Oválný popisek 20"/>
          <p:cNvSpPr/>
          <p:nvPr/>
        </p:nvSpPr>
        <p:spPr>
          <a:xfrm>
            <a:off x="6156176" y="2617460"/>
            <a:ext cx="3214252" cy="2145432"/>
          </a:xfrm>
          <a:prstGeom prst="wedgeEllipseCallout">
            <a:avLst>
              <a:gd name="adj1" fmla="val -74369"/>
              <a:gd name="adj2" fmla="val 4344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22" name="Oválný popisek 21"/>
          <p:cNvSpPr/>
          <p:nvPr/>
        </p:nvSpPr>
        <p:spPr>
          <a:xfrm>
            <a:off x="1611028" y="715729"/>
            <a:ext cx="2160240" cy="2004321"/>
          </a:xfrm>
          <a:prstGeom prst="wedgeEllipseCallout">
            <a:avLst>
              <a:gd name="adj1" fmla="val 51929"/>
              <a:gd name="adj2" fmla="val 79376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26" name="Oválný popisek 25"/>
          <p:cNvSpPr/>
          <p:nvPr/>
        </p:nvSpPr>
        <p:spPr>
          <a:xfrm>
            <a:off x="6691918" y="5207122"/>
            <a:ext cx="1689911" cy="1352334"/>
          </a:xfrm>
          <a:prstGeom prst="wedgeEllipseCallout">
            <a:avLst>
              <a:gd name="adj1" fmla="val -114082"/>
              <a:gd name="adj2" fmla="val -935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669" y="1048672"/>
            <a:ext cx="1862993" cy="130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757" y="5030085"/>
            <a:ext cx="1625448" cy="153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261" y="2802582"/>
            <a:ext cx="1723807" cy="1616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673" y="1505029"/>
            <a:ext cx="1733154" cy="119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088" y="2757497"/>
            <a:ext cx="2165841" cy="1610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119" y="5473318"/>
            <a:ext cx="773781" cy="886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835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20" grpId="0" animBg="1"/>
      <p:bldP spid="21" grpId="0" animBg="1"/>
      <p:bldP spid="22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2840" y="78241"/>
            <a:ext cx="8517632" cy="99370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i="1" dirty="0" err="1" smtClean="0"/>
              <a:t>What</a:t>
            </a:r>
            <a:r>
              <a:rPr lang="cs-CZ" i="1" dirty="0" smtClean="0"/>
              <a:t> </a:t>
            </a:r>
            <a:r>
              <a:rPr lang="cs-CZ" i="1" dirty="0" err="1" smtClean="0"/>
              <a:t>does</a:t>
            </a:r>
            <a:r>
              <a:rPr lang="cs-CZ" i="1" dirty="0" smtClean="0"/>
              <a:t> </a:t>
            </a:r>
            <a:r>
              <a:rPr lang="cs-CZ" i="1" dirty="0" err="1" smtClean="0"/>
              <a:t>Clair</a:t>
            </a:r>
            <a:r>
              <a:rPr lang="cs-CZ" i="1" dirty="0" smtClean="0"/>
              <a:t>  </a:t>
            </a:r>
            <a:r>
              <a:rPr lang="cs-CZ" i="1" dirty="0" err="1" smtClean="0"/>
              <a:t>like</a:t>
            </a:r>
            <a:r>
              <a:rPr lang="cs-CZ" i="1" dirty="0" smtClean="0"/>
              <a:t> </a:t>
            </a:r>
            <a:r>
              <a:rPr lang="cs-CZ" i="1" dirty="0" err="1" smtClean="0"/>
              <a:t>or</a:t>
            </a:r>
            <a:r>
              <a:rPr lang="cs-CZ" i="1" dirty="0" smtClean="0"/>
              <a:t> </a:t>
            </a:r>
            <a:r>
              <a:rPr lang="cs-CZ" i="1" dirty="0" err="1" smtClean="0"/>
              <a:t>dislike</a:t>
            </a:r>
            <a:r>
              <a:rPr lang="cs-CZ" i="1" dirty="0"/>
              <a:t>?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08920"/>
            <a:ext cx="1547562" cy="1772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1115616" y="4797152"/>
            <a:ext cx="2448272" cy="2060848"/>
          </a:xfrm>
          <a:prstGeom prst="wedgeEllipseCallout">
            <a:avLst>
              <a:gd name="adj1" fmla="val 56021"/>
              <a:gd name="adj2" fmla="val -6272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47062" y="1412776"/>
            <a:ext cx="1959017" cy="1458452"/>
          </a:xfrm>
          <a:prstGeom prst="wedgeEllipseCallout">
            <a:avLst>
              <a:gd name="adj1" fmla="val 69511"/>
              <a:gd name="adj2" fmla="val 733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  <p:sp>
        <p:nvSpPr>
          <p:cNvPr id="6" name="Oválný popisek 5"/>
          <p:cNvSpPr/>
          <p:nvPr/>
        </p:nvSpPr>
        <p:spPr>
          <a:xfrm>
            <a:off x="6132758" y="1268760"/>
            <a:ext cx="1809555" cy="1602468"/>
          </a:xfrm>
          <a:prstGeom prst="wedgeEllipseCallout">
            <a:avLst>
              <a:gd name="adj1" fmla="val -101184"/>
              <a:gd name="adj2" fmla="val 7796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  <p:sp>
        <p:nvSpPr>
          <p:cNvPr id="7" name="Oválný popisek 6"/>
          <p:cNvSpPr/>
          <p:nvPr/>
        </p:nvSpPr>
        <p:spPr>
          <a:xfrm>
            <a:off x="6456080" y="3040908"/>
            <a:ext cx="2364392" cy="2188291"/>
          </a:xfrm>
          <a:prstGeom prst="wedgeEllipseCallout">
            <a:avLst>
              <a:gd name="adj1" fmla="val -112625"/>
              <a:gd name="adj2" fmla="val -312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  <p:sp>
        <p:nvSpPr>
          <p:cNvPr id="8" name="Oválný popisek 7"/>
          <p:cNvSpPr/>
          <p:nvPr/>
        </p:nvSpPr>
        <p:spPr>
          <a:xfrm>
            <a:off x="251520" y="3040908"/>
            <a:ext cx="2232248" cy="1900260"/>
          </a:xfrm>
          <a:prstGeom prst="wedgeEllipseCallout">
            <a:avLst>
              <a:gd name="adj1" fmla="val 102123"/>
              <a:gd name="adj2" fmla="val 1453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  <p:sp>
        <p:nvSpPr>
          <p:cNvPr id="11" name="Oválný popisek 10"/>
          <p:cNvSpPr/>
          <p:nvPr/>
        </p:nvSpPr>
        <p:spPr>
          <a:xfrm>
            <a:off x="2798237" y="962436"/>
            <a:ext cx="2568870" cy="1602057"/>
          </a:xfrm>
          <a:prstGeom prst="wedgeEllipseCallout">
            <a:avLst>
              <a:gd name="adj1" fmla="val 1793"/>
              <a:gd name="adj2" fmla="val 5873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769" y="5232217"/>
            <a:ext cx="2046681" cy="114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63" y="3404499"/>
            <a:ext cx="1482398" cy="116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968" y="1542875"/>
            <a:ext cx="1440160" cy="1086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147" y="1071946"/>
            <a:ext cx="1832657" cy="1231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296" y="1852064"/>
            <a:ext cx="901973" cy="777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073" y="1767354"/>
            <a:ext cx="892580" cy="828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155" y="3315048"/>
            <a:ext cx="1180253" cy="1536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07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i="1" dirty="0" err="1" smtClean="0"/>
              <a:t>What</a:t>
            </a:r>
            <a:r>
              <a:rPr lang="cs-CZ" i="1" dirty="0" smtClean="0"/>
              <a:t> do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like</a:t>
            </a:r>
            <a:r>
              <a:rPr lang="cs-CZ" i="1" dirty="0"/>
              <a:t>?</a:t>
            </a:r>
            <a:r>
              <a:rPr lang="cs-CZ" i="1" dirty="0" smtClean="0"/>
              <a:t> </a:t>
            </a:r>
            <a:endParaRPr lang="cs-CZ" i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1330690" cy="1040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Alena\AppData\Local\Microsoft\Windows\Temporary Internet Files\Content.IE5\D5A7UIIG\MC90043388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6876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132509"/>
            <a:ext cx="1296144" cy="1607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895" y="5197681"/>
            <a:ext cx="1296144" cy="105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12776"/>
            <a:ext cx="1440161" cy="1285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579" y="1442557"/>
            <a:ext cx="1461757" cy="1014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97332"/>
            <a:ext cx="1224136" cy="141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579" y="3097332"/>
            <a:ext cx="1696144" cy="1301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12" y="5085184"/>
            <a:ext cx="1456637" cy="128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447564"/>
            <a:ext cx="1260648" cy="1025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69" y="5418268"/>
            <a:ext cx="1513781" cy="83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10" y="3276750"/>
            <a:ext cx="1268695" cy="942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155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i="1" dirty="0" smtClean="0"/>
              <a:t>Anotace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800" i="1" dirty="0">
                <a:solidFill>
                  <a:prstClr val="black"/>
                </a:solidFill>
              </a:rPr>
              <a:t>	</a:t>
            </a:r>
            <a:r>
              <a:rPr lang="cs-CZ" sz="2600" i="1" dirty="0">
                <a:solidFill>
                  <a:prstClr val="black"/>
                </a:solidFill>
              </a:rPr>
              <a:t>Tato prezentace je určena pro žáky </a:t>
            </a:r>
            <a:r>
              <a:rPr lang="cs-CZ" sz="2600" i="1" dirty="0" smtClean="0">
                <a:solidFill>
                  <a:prstClr val="black"/>
                </a:solidFill>
              </a:rPr>
              <a:t>5. ročníku základních </a:t>
            </a:r>
            <a:r>
              <a:rPr lang="cs-CZ" sz="2600" i="1" dirty="0">
                <a:solidFill>
                  <a:prstClr val="black"/>
                </a:solidFill>
              </a:rPr>
              <a:t>škol. Žáci </a:t>
            </a:r>
            <a:r>
              <a:rPr lang="cs-CZ" sz="2600" i="1" dirty="0" smtClean="0">
                <a:solidFill>
                  <a:prstClr val="black"/>
                </a:solidFill>
              </a:rPr>
              <a:t>se naučí vyjádřit, co mají radí a co nemají rádi. Při závěrečném snímku prezentace si mohou žáci povídat ve dvojicích o tom, co mají a nemají rádi. Navzájem se ptají a odpovídají si.</a:t>
            </a:r>
            <a:endParaRPr lang="cs-CZ" sz="2600" b="1" i="1" dirty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endParaRPr lang="cs-CZ" sz="2600" b="1" i="1" dirty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endParaRPr lang="cs-CZ" sz="2600" b="1" i="1" dirty="0" smtClean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cs-CZ" sz="2600" b="1" i="1" dirty="0" smtClean="0">
                <a:solidFill>
                  <a:prstClr val="black"/>
                </a:solidFill>
              </a:rPr>
              <a:t>Použité </a:t>
            </a:r>
            <a:r>
              <a:rPr lang="cs-CZ" sz="2600" b="1" i="1" dirty="0">
                <a:solidFill>
                  <a:prstClr val="black"/>
                </a:solidFill>
              </a:rPr>
              <a:t>zdroje</a:t>
            </a:r>
          </a:p>
          <a:p>
            <a:pPr marL="0" lvl="0" indent="0">
              <a:buNone/>
            </a:pPr>
            <a:r>
              <a:rPr lang="cs-CZ" sz="2600" i="1" dirty="0">
                <a:solidFill>
                  <a:prstClr val="black"/>
                </a:solidFill>
              </a:rPr>
              <a:t>Veškeré použité obrázky jsou dostupné  z http://office.microsoft.com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2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736504"/>
              </p:ext>
            </p:extLst>
          </p:nvPr>
        </p:nvGraphicFramePr>
        <p:xfrm>
          <a:off x="457200" y="1600200"/>
          <a:ext cx="8229600" cy="37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10.4.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11.4.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</a:t>
                      </a:r>
                      <a:r>
                        <a:rPr lang="cs-CZ" dirty="0" smtClean="0"/>
                        <a:t>5.B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like</a:t>
                      </a:r>
                      <a:r>
                        <a:rPr lang="cs-CZ" baseline="0" dirty="0" smtClean="0"/>
                        <a:t>/ I </a:t>
                      </a:r>
                      <a:r>
                        <a:rPr lang="cs-CZ" baseline="0" dirty="0" err="1" smtClean="0"/>
                        <a:t>don´t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like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Like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don´t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like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dislike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What</a:t>
                      </a:r>
                      <a:r>
                        <a:rPr lang="cs-CZ" baseline="0" dirty="0" smtClean="0"/>
                        <a:t> do </a:t>
                      </a:r>
                      <a:r>
                        <a:rPr lang="cs-CZ" baseline="0" dirty="0" err="1" smtClean="0"/>
                        <a:t>you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like</a:t>
                      </a:r>
                      <a:r>
                        <a:rPr lang="cs-CZ" baseline="0" dirty="0" smtClean="0"/>
                        <a:t>?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749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123</Words>
  <Application>Microsoft Office PowerPoint</Application>
  <PresentationFormat>Předvádění na obrazovce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I like / I don´t like</vt:lpstr>
      <vt:lpstr>What does Amy like or dislike? </vt:lpstr>
      <vt:lpstr>What does Clair  like or dislike?</vt:lpstr>
      <vt:lpstr>What do you like? 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like / I don´t like</dc:title>
  <dc:creator>Alena Pavolková</dc:creator>
  <cp:lastModifiedBy>Alena Pavolková</cp:lastModifiedBy>
  <cp:revision>11</cp:revision>
  <dcterms:created xsi:type="dcterms:W3CDTF">2013-08-29T16:32:33Z</dcterms:created>
  <dcterms:modified xsi:type="dcterms:W3CDTF">2013-08-29T18:30:15Z</dcterms:modified>
</cp:coreProperties>
</file>