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57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7156-9979-475F-B83C-D2BC5BD7FF82}" type="datetimeFigureOut">
              <a:rPr lang="cs-CZ" smtClean="0"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8371E-9C03-4D18-8A7F-2B5A7FB24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158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7156-9979-475F-B83C-D2BC5BD7FF82}" type="datetimeFigureOut">
              <a:rPr lang="cs-CZ" smtClean="0"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8371E-9C03-4D18-8A7F-2B5A7FB24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701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7156-9979-475F-B83C-D2BC5BD7FF82}" type="datetimeFigureOut">
              <a:rPr lang="cs-CZ" smtClean="0"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8371E-9C03-4D18-8A7F-2B5A7FB24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5248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7156-9979-475F-B83C-D2BC5BD7FF82}" type="datetimeFigureOut">
              <a:rPr lang="cs-CZ" smtClean="0"/>
              <a:t>30.8.2013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8371E-9C03-4D18-8A7F-2B5A7FB24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387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7156-9979-475F-B83C-D2BC5BD7FF82}" type="datetimeFigureOut">
              <a:rPr lang="cs-CZ" smtClean="0"/>
              <a:t>30.8.2013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8371E-9C03-4D18-8A7F-2B5A7FB24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569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7156-9979-475F-B83C-D2BC5BD7FF82}" type="datetimeFigureOut">
              <a:rPr lang="cs-CZ" smtClean="0"/>
              <a:t>30.8.2013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8371E-9C03-4D18-8A7F-2B5A7FB24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11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7156-9979-475F-B83C-D2BC5BD7FF82}" type="datetimeFigureOut">
              <a:rPr lang="cs-CZ" smtClean="0"/>
              <a:t>30.8.2013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8371E-9C03-4D18-8A7F-2B5A7FB24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823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7156-9979-475F-B83C-D2BC5BD7FF82}" type="datetimeFigureOut">
              <a:rPr lang="cs-CZ" smtClean="0"/>
              <a:t>30.8.2013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8371E-9C03-4D18-8A7F-2B5A7FB24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639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7156-9979-475F-B83C-D2BC5BD7FF82}" type="datetimeFigureOut">
              <a:rPr lang="cs-CZ" smtClean="0"/>
              <a:t>30.8.2013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8371E-9C03-4D18-8A7F-2B5A7FB24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594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7156-9979-475F-B83C-D2BC5BD7FF82}" type="datetimeFigureOut">
              <a:rPr lang="cs-CZ" smtClean="0"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8371E-9C03-4D18-8A7F-2B5A7FB24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970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C7156-9979-475F-B83C-D2BC5BD7FF82}" type="datetimeFigureOut">
              <a:rPr lang="cs-CZ" smtClean="0"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8371E-9C03-4D18-8A7F-2B5A7FB24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640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4C7156-9979-475F-B83C-D2BC5BD7FF82}" type="datetimeFigureOut">
              <a:rPr lang="cs-CZ" smtClean="0"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08371E-9C03-4D18-8A7F-2B5A7FB24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151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39552" y="980728"/>
            <a:ext cx="7772400" cy="1470025"/>
          </a:xfrm>
          <a:solidFill>
            <a:schemeClr val="accent4">
              <a:lumMod val="20000"/>
              <a:lumOff val="80000"/>
            </a:schemeClr>
          </a:solidFill>
          <a:ln w="3175">
            <a:solidFill>
              <a:schemeClr val="accent4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accent4">
                    <a:lumMod val="75000"/>
                  </a:schemeClr>
                </a:solidFill>
              </a:rPr>
              <a:t>Can</a:t>
            </a:r>
            <a:endParaRPr lang="cs-CZ" sz="60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81127" y="2859433"/>
            <a:ext cx="409753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Název školy: ZŠ Karla Klíče Hostinné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Autor: Mgr. Alena Krátká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Název: </a:t>
            </a:r>
            <a:r>
              <a:rPr lang="cs-CZ" dirty="0" smtClean="0">
                <a:solidFill>
                  <a:prstClr val="black"/>
                </a:solidFill>
              </a:rPr>
              <a:t>VY_32_INOVACE_08_A_18_Can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Téma</a:t>
            </a:r>
            <a:r>
              <a:rPr lang="cs-CZ" dirty="0">
                <a:solidFill>
                  <a:prstClr val="black"/>
                </a:solidFill>
              </a:rPr>
              <a:t>: Angličtina – prezentace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Číslo projektu: CZ.1.07/1.4.00/21.21.2131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65293"/>
            <a:ext cx="7587536" cy="147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4386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b="1" dirty="0" smtClean="0">
                <a:solidFill>
                  <a:srgbClr val="92D050"/>
                </a:solidFill>
              </a:rPr>
              <a:t>I   </a:t>
            </a:r>
            <a:r>
              <a:rPr lang="cs-CZ" b="1" u="sng" dirty="0" err="1" smtClean="0">
                <a:solidFill>
                  <a:srgbClr val="7030A0"/>
                </a:solidFill>
              </a:rPr>
              <a:t>can</a:t>
            </a:r>
            <a:r>
              <a:rPr lang="cs-CZ" b="1" u="sng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play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b="1" dirty="0" smtClean="0">
                <a:solidFill>
                  <a:srgbClr val="92D050"/>
                </a:solidFill>
              </a:rPr>
              <a:t>I </a:t>
            </a:r>
            <a:r>
              <a:rPr lang="cs-CZ" b="1" u="sng" dirty="0" err="1" smtClean="0">
                <a:solidFill>
                  <a:srgbClr val="7030A0"/>
                </a:solidFill>
              </a:rPr>
              <a:t>cannot</a:t>
            </a:r>
            <a:r>
              <a:rPr lang="cs-CZ" b="1" dirty="0" smtClean="0">
                <a:solidFill>
                  <a:srgbClr val="7030A0"/>
                </a:solidFill>
              </a:rPr>
              <a:t>  </a:t>
            </a:r>
            <a:r>
              <a:rPr lang="cs-CZ" dirty="0" smtClean="0"/>
              <a:t>play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>            </a:t>
            </a:r>
            <a:r>
              <a:rPr lang="cs-CZ" b="1" u="sng" dirty="0" err="1" smtClean="0">
                <a:solidFill>
                  <a:srgbClr val="7030A0"/>
                </a:solidFill>
              </a:rPr>
              <a:t>can´t</a:t>
            </a:r>
            <a:r>
              <a:rPr lang="cs-CZ" b="1" u="sng" dirty="0" smtClean="0">
                <a:solidFill>
                  <a:srgbClr val="7030A0"/>
                </a:solidFill>
              </a:rPr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b="1" u="sng" dirty="0" err="1" smtClean="0">
                <a:solidFill>
                  <a:srgbClr val="7030A0"/>
                </a:solidFill>
              </a:rPr>
              <a:t>Can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92D050"/>
                </a:solidFill>
              </a:rPr>
              <a:t>you</a:t>
            </a:r>
            <a:r>
              <a:rPr lang="cs-CZ" b="1" dirty="0" smtClean="0">
                <a:solidFill>
                  <a:srgbClr val="92D050"/>
                </a:solidFill>
              </a:rPr>
              <a:t>  </a:t>
            </a:r>
            <a:r>
              <a:rPr lang="cs-CZ" dirty="0" smtClean="0"/>
              <a:t>play  </a:t>
            </a:r>
            <a:r>
              <a:rPr lang="cs-CZ" dirty="0" err="1" smtClean="0"/>
              <a:t>tennis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616274" y="1746996"/>
            <a:ext cx="504056" cy="52442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552507" y="2785691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616275" y="4365104"/>
            <a:ext cx="504056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620688"/>
            <a:ext cx="3252750" cy="5847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b="1" u="sng" dirty="0" err="1" smtClean="0">
                <a:solidFill>
                  <a:srgbClr val="7030A0"/>
                </a:solidFill>
              </a:rPr>
              <a:t>Can</a:t>
            </a:r>
            <a:r>
              <a:rPr lang="cs-CZ" sz="3200" b="1" u="sng" dirty="0" smtClean="0">
                <a:solidFill>
                  <a:srgbClr val="7030A0"/>
                </a:solidFill>
              </a:rPr>
              <a:t>, </a:t>
            </a:r>
            <a:r>
              <a:rPr lang="cs-CZ" sz="3200" b="1" u="sng" dirty="0" err="1" smtClean="0">
                <a:solidFill>
                  <a:srgbClr val="7030A0"/>
                </a:solidFill>
              </a:rPr>
              <a:t>cannot</a:t>
            </a:r>
            <a:r>
              <a:rPr lang="cs-CZ" sz="3200" b="1" u="sng" dirty="0" smtClean="0">
                <a:solidFill>
                  <a:srgbClr val="7030A0"/>
                </a:solidFill>
              </a:rPr>
              <a:t>, </a:t>
            </a:r>
            <a:r>
              <a:rPr lang="cs-CZ" sz="3200" b="1" u="sng" dirty="0" err="1" smtClean="0">
                <a:solidFill>
                  <a:srgbClr val="7030A0"/>
                </a:solidFill>
              </a:rPr>
              <a:t>can´t</a:t>
            </a:r>
            <a:endParaRPr lang="cs-CZ" sz="3200" b="1" u="sng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276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AT </a:t>
            </a:r>
            <a:r>
              <a:rPr lang="cs-CZ" sz="2800" dirty="0" smtClean="0">
                <a:solidFill>
                  <a:srgbClr val="00B050"/>
                </a:solidFill>
              </a:rPr>
              <a:t>KATY SLEEP HER  CAN FRIEND .</a:t>
            </a:r>
          </a:p>
          <a:p>
            <a:pPr marL="0" indent="0">
              <a:buNone/>
            </a:pPr>
            <a:endParaRPr lang="cs-CZ" sz="28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TOO FRIEND I GO TO CAN MY , DAD? </a:t>
            </a:r>
          </a:p>
          <a:p>
            <a:pPr marL="0" indent="0">
              <a:buNone/>
            </a:pPr>
            <a:endParaRPr lang="cs-CZ" sz="28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YOU CAN´T NO , .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988840"/>
            <a:ext cx="3941347" cy="9144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Katy </a:t>
            </a:r>
            <a:r>
              <a:rPr lang="cs-CZ" sz="2400" b="1" dirty="0" err="1" smtClean="0">
                <a:solidFill>
                  <a:srgbClr val="92D050"/>
                </a:solidFill>
              </a:rPr>
              <a:t>can</a:t>
            </a:r>
            <a:r>
              <a:rPr lang="cs-CZ" sz="2400" b="1" dirty="0" smtClean="0">
                <a:solidFill>
                  <a:srgbClr val="92D050"/>
                </a:solidFill>
              </a:rPr>
              <a:t> </a:t>
            </a:r>
            <a:r>
              <a:rPr lang="cs-CZ" sz="2400" b="1" dirty="0" err="1" smtClean="0">
                <a:solidFill>
                  <a:srgbClr val="92D050"/>
                </a:solidFill>
              </a:rPr>
              <a:t>sleep</a:t>
            </a:r>
            <a:r>
              <a:rPr lang="cs-CZ" sz="2400" b="1" dirty="0" smtClean="0">
                <a:solidFill>
                  <a:srgbClr val="92D050"/>
                </a:solidFill>
              </a:rPr>
              <a:t> </a:t>
            </a:r>
            <a:r>
              <a:rPr lang="cs-CZ" sz="2400" b="1" dirty="0" err="1" smtClean="0">
                <a:solidFill>
                  <a:srgbClr val="92D050"/>
                </a:solidFill>
              </a:rPr>
              <a:t>at</a:t>
            </a:r>
            <a:r>
              <a:rPr lang="cs-CZ" sz="2400" b="1" dirty="0" smtClean="0">
                <a:solidFill>
                  <a:srgbClr val="92D050"/>
                </a:solidFill>
              </a:rPr>
              <a:t> her </a:t>
            </a:r>
            <a:r>
              <a:rPr lang="cs-CZ" sz="2400" b="1" dirty="0" err="1" smtClean="0">
                <a:solidFill>
                  <a:srgbClr val="92D050"/>
                </a:solidFill>
              </a:rPr>
              <a:t>friend</a:t>
            </a:r>
            <a:r>
              <a:rPr lang="cs-CZ" sz="2400" b="1" dirty="0" smtClean="0">
                <a:solidFill>
                  <a:srgbClr val="92D050"/>
                </a:solidFill>
              </a:rPr>
              <a:t>. 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7" y="3789040"/>
            <a:ext cx="6652539" cy="9144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 smtClean="0">
                <a:solidFill>
                  <a:srgbClr val="92D050"/>
                </a:solidFill>
              </a:rPr>
              <a:t>Can</a:t>
            </a:r>
            <a:r>
              <a:rPr lang="cs-CZ" sz="2400" b="1" dirty="0" smtClean="0">
                <a:solidFill>
                  <a:srgbClr val="92D050"/>
                </a:solidFill>
              </a:rPr>
              <a:t> I go to my </a:t>
            </a:r>
            <a:r>
              <a:rPr lang="cs-CZ" sz="2400" b="1" dirty="0" err="1" smtClean="0">
                <a:solidFill>
                  <a:srgbClr val="92D050"/>
                </a:solidFill>
              </a:rPr>
              <a:t>friend</a:t>
            </a:r>
            <a:r>
              <a:rPr lang="cs-CZ" sz="2400" b="1" dirty="0" smtClean="0">
                <a:solidFill>
                  <a:srgbClr val="92D050"/>
                </a:solidFill>
              </a:rPr>
              <a:t> </a:t>
            </a:r>
            <a:r>
              <a:rPr lang="cs-CZ" sz="2400" b="1" dirty="0" err="1" smtClean="0">
                <a:solidFill>
                  <a:srgbClr val="92D050"/>
                </a:solidFill>
              </a:rPr>
              <a:t>too</a:t>
            </a:r>
            <a:r>
              <a:rPr lang="cs-CZ" sz="2400" b="1" dirty="0" smtClean="0">
                <a:solidFill>
                  <a:srgbClr val="92D050"/>
                </a:solidFill>
              </a:rPr>
              <a:t>, </a:t>
            </a:r>
            <a:r>
              <a:rPr lang="cs-CZ" sz="2400" b="1" dirty="0" err="1" smtClean="0">
                <a:solidFill>
                  <a:srgbClr val="92D050"/>
                </a:solidFill>
              </a:rPr>
              <a:t>dad</a:t>
            </a:r>
            <a:r>
              <a:rPr lang="cs-CZ" sz="2400" b="1" dirty="0" smtClean="0">
                <a:solidFill>
                  <a:srgbClr val="92D050"/>
                </a:solidFill>
              </a:rPr>
              <a:t>? 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11042" y="5410186"/>
            <a:ext cx="3472926" cy="9144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No, </a:t>
            </a:r>
            <a:r>
              <a:rPr lang="cs-CZ" sz="2400" b="1" dirty="0" err="1" smtClean="0">
                <a:solidFill>
                  <a:srgbClr val="92D050"/>
                </a:solidFill>
              </a:rPr>
              <a:t>you</a:t>
            </a:r>
            <a:r>
              <a:rPr lang="cs-CZ" sz="2400" b="1" dirty="0" smtClean="0">
                <a:solidFill>
                  <a:srgbClr val="92D050"/>
                </a:solidFill>
              </a:rPr>
              <a:t> </a:t>
            </a:r>
            <a:r>
              <a:rPr lang="cs-CZ" sz="2400" b="1" dirty="0" err="1" smtClean="0">
                <a:solidFill>
                  <a:srgbClr val="92D050"/>
                </a:solidFill>
              </a:rPr>
              <a:t>can´t</a:t>
            </a:r>
            <a:r>
              <a:rPr lang="cs-CZ" sz="2400" b="1" dirty="0" smtClean="0">
                <a:solidFill>
                  <a:srgbClr val="92D050"/>
                </a:solidFill>
              </a:rPr>
              <a:t>. 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0828" y="260648"/>
            <a:ext cx="5095241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>
                <a:solidFill>
                  <a:schemeClr val="accent4">
                    <a:lumMod val="75000"/>
                  </a:schemeClr>
                </a:solidFill>
              </a:rPr>
              <a:t>Put</a:t>
            </a:r>
            <a:r>
              <a:rPr lang="cs-CZ" sz="3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3600" dirty="0" err="1">
                <a:solidFill>
                  <a:schemeClr val="accent4">
                    <a:lumMod val="75000"/>
                  </a:schemeClr>
                </a:solidFill>
              </a:rPr>
              <a:t>words</a:t>
            </a:r>
            <a:r>
              <a:rPr lang="cs-CZ" sz="3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3600" dirty="0" err="1">
                <a:solidFill>
                  <a:schemeClr val="accent4">
                    <a:lumMod val="75000"/>
                  </a:schemeClr>
                </a:solidFill>
              </a:rPr>
              <a:t>into</a:t>
            </a:r>
            <a:r>
              <a:rPr lang="cs-CZ" sz="3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3600" dirty="0" err="1">
                <a:solidFill>
                  <a:schemeClr val="accent4">
                    <a:lumMod val="75000"/>
                  </a:schemeClr>
                </a:solidFill>
              </a:rPr>
              <a:t>right</a:t>
            </a:r>
            <a:r>
              <a:rPr lang="cs-CZ" sz="36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3600" dirty="0" err="1">
                <a:solidFill>
                  <a:schemeClr val="accent4">
                    <a:lumMod val="75000"/>
                  </a:schemeClr>
                </a:solidFill>
              </a:rPr>
              <a:t>order</a:t>
            </a:r>
            <a:r>
              <a:rPr lang="cs-CZ" sz="3600" dirty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2231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V="1">
            <a:off x="107505" y="530213"/>
            <a:ext cx="8901702" cy="618630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857608"/>
            <a:ext cx="1584176" cy="20514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33722"/>
            <a:ext cx="2750138" cy="2215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53" y="3857608"/>
            <a:ext cx="1966333" cy="1747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7628" y="3979282"/>
            <a:ext cx="1625785" cy="1808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8639"/>
            <a:ext cx="2520280" cy="278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48" y="28142"/>
            <a:ext cx="7425174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175"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Match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verbs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with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pictures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then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make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sentences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with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can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dirty="0" smtClean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802" y="2064602"/>
            <a:ext cx="15682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w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rite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letter</a:t>
            </a:r>
            <a:endParaRPr lang="cs-CZ" sz="20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3738" y="828809"/>
            <a:ext cx="18889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drink </a:t>
            </a:r>
            <a:r>
              <a:rPr lang="cs-CZ" sz="2000" b="1" dirty="0" err="1" smtClean="0">
                <a:solidFill>
                  <a:srgbClr val="0070C0"/>
                </a:solidFill>
              </a:rPr>
              <a:t>an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alcohol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453" y="1246930"/>
            <a:ext cx="14481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rgbClr val="00B0F0"/>
                </a:solidFill>
              </a:rPr>
              <a:t>c</a:t>
            </a:r>
            <a:r>
              <a:rPr lang="cs-CZ" sz="2000" b="1" dirty="0" err="1" smtClean="0">
                <a:solidFill>
                  <a:srgbClr val="00B0F0"/>
                </a:solidFill>
              </a:rPr>
              <a:t>ook</a:t>
            </a:r>
            <a:r>
              <a:rPr lang="cs-CZ" sz="2000" b="1" dirty="0" smtClean="0">
                <a:solidFill>
                  <a:srgbClr val="00B0F0"/>
                </a:solidFill>
              </a:rPr>
              <a:t> </a:t>
            </a:r>
            <a:r>
              <a:rPr lang="cs-CZ" sz="2000" b="1" dirty="0" smtClean="0">
                <a:solidFill>
                  <a:srgbClr val="00B0F0"/>
                </a:solidFill>
              </a:rPr>
              <a:t>a </a:t>
            </a:r>
            <a:r>
              <a:rPr lang="cs-CZ" sz="2000" b="1" dirty="0" err="1" smtClean="0">
                <a:solidFill>
                  <a:srgbClr val="00B0F0"/>
                </a:solidFill>
              </a:rPr>
              <a:t>soup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7183" y="2549640"/>
            <a:ext cx="14906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aint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devil</a:t>
            </a:r>
            <a:endParaRPr lang="cs-CZ" sz="20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8615" y="1661713"/>
            <a:ext cx="18530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tx2">
                    <a:lumMod val="75000"/>
                  </a:schemeClr>
                </a:solidFill>
              </a:rPr>
              <a:t>r</a:t>
            </a:r>
            <a:r>
              <a:rPr lang="cs-CZ" sz="2000" b="1" dirty="0" err="1" smtClean="0">
                <a:solidFill>
                  <a:schemeClr val="tx2">
                    <a:lumMod val="75000"/>
                  </a:schemeClr>
                </a:solidFill>
              </a:rPr>
              <a:t>ead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a </a:t>
            </a:r>
            <a:r>
              <a:rPr lang="cs-CZ" sz="2000" b="1" dirty="0" err="1" smtClean="0">
                <a:solidFill>
                  <a:schemeClr val="tx2">
                    <a:lumMod val="75000"/>
                  </a:schemeClr>
                </a:solidFill>
              </a:rPr>
              <a:t>fairy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2">
                    <a:lumMod val="75000"/>
                  </a:schemeClr>
                </a:solidFill>
              </a:rPr>
              <a:t>tale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51720" y="3174062"/>
            <a:ext cx="2839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3162472"/>
            <a:ext cx="2954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8676" y="5909059"/>
            <a:ext cx="3045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42787" y="5904015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08104" y="6278391"/>
            <a:ext cx="35011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8271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  <a:ln w="3175">
            <a:solidFill>
              <a:schemeClr val="accent4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60000"/>
              <a:lumOff val="40000"/>
            </a:schemeClr>
          </a:solidFill>
          <a:ln w="3175">
            <a:solidFill>
              <a:schemeClr val="accent4">
                <a:lumMod val="75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/>
              <a:t>Tato prezentace je určena žákům 5. ročníku základní školy. Žák se seznámí s </a:t>
            </a:r>
            <a:r>
              <a:rPr lang="cs-CZ" dirty="0" smtClean="0"/>
              <a:t>modálním slovesem </a:t>
            </a:r>
            <a:r>
              <a:rPr lang="cs-CZ" dirty="0" err="1" smtClean="0"/>
              <a:t>can</a:t>
            </a:r>
            <a:r>
              <a:rPr lang="cs-CZ" dirty="0" smtClean="0"/>
              <a:t>. Procvičí si slovosled ve větách s </a:t>
            </a:r>
            <a:r>
              <a:rPr lang="cs-CZ" dirty="0" err="1" smtClean="0"/>
              <a:t>can</a:t>
            </a:r>
            <a:r>
              <a:rPr lang="cs-CZ" dirty="0" smtClean="0"/>
              <a:t> a na závěrečném snímku samostatně vytváří věty s </a:t>
            </a:r>
            <a:r>
              <a:rPr lang="cs-CZ" dirty="0" err="1" smtClean="0"/>
              <a:t>can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prstClr val="black"/>
                </a:solidFill>
              </a:rPr>
              <a:t>Použité </a:t>
            </a:r>
            <a:r>
              <a:rPr lang="cs-CZ" b="1" dirty="0">
                <a:solidFill>
                  <a:prstClr val="black"/>
                </a:solidFill>
              </a:rPr>
              <a:t>zdroje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Veškeré použité obrázky jsou dostupné  z http://office.microsoft.com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785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038781"/>
              </p:ext>
            </p:extLst>
          </p:nvPr>
        </p:nvGraphicFramePr>
        <p:xfrm>
          <a:off x="457200" y="1600200"/>
          <a:ext cx="8229600" cy="3719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Alena Krátká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15.5. </a:t>
                      </a:r>
                      <a:r>
                        <a:rPr lang="cs-CZ" dirty="0" smtClean="0"/>
                        <a:t>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dne:    </a:t>
                      </a:r>
                      <a:r>
                        <a:rPr lang="cs-CZ" baseline="0" dirty="0" smtClean="0"/>
                        <a:t>16.5. </a:t>
                      </a:r>
                      <a:r>
                        <a:rPr lang="cs-CZ" baseline="0" dirty="0" smtClean="0"/>
                        <a:t>2013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 5.B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Cizí</a:t>
                      </a:r>
                      <a:r>
                        <a:rPr lang="cs-CZ" baseline="0" dirty="0" smtClean="0"/>
                        <a:t> jazyk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Angličtina</a:t>
                      </a:r>
                      <a:r>
                        <a:rPr lang="cs-CZ" baseline="0" dirty="0" smtClean="0"/>
                        <a:t> - 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Can</a:t>
                      </a:r>
                      <a:endParaRPr lang="cs-CZ" dirty="0"/>
                    </a:p>
                  </a:txBody>
                  <a:tcPr/>
                </a:tc>
              </a:tr>
              <a:tr h="75308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Modal</a:t>
                      </a:r>
                      <a:r>
                        <a:rPr lang="cs-CZ" baseline="0" dirty="0" smtClean="0"/>
                        <a:t> verb, </a:t>
                      </a:r>
                      <a:r>
                        <a:rPr lang="cs-CZ" baseline="0" dirty="0" err="1" smtClean="0"/>
                        <a:t>can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7352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238</Words>
  <Application>Microsoft Office PowerPoint</Application>
  <PresentationFormat>Předvádění na obrazovce (4:3)</PresentationFormat>
  <Paragraphs>82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Can</vt:lpstr>
      <vt:lpstr> </vt:lpstr>
      <vt:lpstr>Prezentace aplikace PowerPoint</vt:lpstr>
      <vt:lpstr>Prezentace aplikace PowerPoint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Alena Pavolková</dc:creator>
  <cp:lastModifiedBy>Alena Pavolková</cp:lastModifiedBy>
  <cp:revision>11</cp:revision>
  <dcterms:created xsi:type="dcterms:W3CDTF">2013-05-29T19:21:23Z</dcterms:created>
  <dcterms:modified xsi:type="dcterms:W3CDTF">2013-08-29T23:04:55Z</dcterms:modified>
</cp:coreProperties>
</file>