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967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659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52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64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535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69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40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122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898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2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F36BE-4BFA-43F9-A576-28BA488B9026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34A33-E446-4240-8552-AA358CE05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97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2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Want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2348880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lvl="0" algn="l"/>
            <a:r>
              <a:rPr lang="cs-CZ" dirty="0" smtClean="0">
                <a:solidFill>
                  <a:prstClr val="black"/>
                </a:solidFill>
              </a:rPr>
              <a:t>Název školy: ZŠ Karla Klíče Hostinné</a:t>
            </a:r>
          </a:p>
          <a:p>
            <a:pPr lvl="0" algn="l"/>
            <a:r>
              <a:rPr lang="cs-CZ" dirty="0" smtClean="0">
                <a:solidFill>
                  <a:prstClr val="black"/>
                </a:solidFill>
              </a:rPr>
              <a:t>Autor: Mgr. Alena Krátká</a:t>
            </a:r>
          </a:p>
          <a:p>
            <a:pPr lvl="0" algn="l"/>
            <a:r>
              <a:rPr lang="cs-CZ" dirty="0" smtClean="0">
                <a:solidFill>
                  <a:prstClr val="black"/>
                </a:solidFill>
              </a:rPr>
              <a:t>Název: VY_32_INOVACE_08_A_19_Want</a:t>
            </a:r>
          </a:p>
          <a:p>
            <a:pPr lvl="0" algn="l"/>
            <a:r>
              <a:rPr lang="cs-CZ" dirty="0" smtClean="0">
                <a:solidFill>
                  <a:prstClr val="black"/>
                </a:solidFill>
              </a:rPr>
              <a:t>Téma: Angličtina – prezentace</a:t>
            </a:r>
          </a:p>
          <a:p>
            <a:pPr lvl="0" algn="l"/>
            <a:r>
              <a:rPr lang="cs-CZ" dirty="0" smtClean="0">
                <a:solidFill>
                  <a:prstClr val="black"/>
                </a:solidFill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19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err="1" smtClean="0"/>
              <a:t>Want</a:t>
            </a:r>
            <a:r>
              <a:rPr lang="cs-CZ" dirty="0" smtClean="0"/>
              <a:t> – </a:t>
            </a:r>
            <a:r>
              <a:rPr lang="cs-CZ" dirty="0" err="1" smtClean="0"/>
              <a:t>affirmative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4000" dirty="0" smtClean="0"/>
              <a:t>He    </a:t>
            </a:r>
            <a:r>
              <a:rPr lang="cs-CZ" sz="4000" dirty="0" err="1" smtClean="0"/>
              <a:t>want</a:t>
            </a:r>
            <a:r>
              <a:rPr lang="cs-CZ" sz="4000" dirty="0" err="1" smtClean="0">
                <a:solidFill>
                  <a:srgbClr val="FF0000"/>
                </a:solidFill>
              </a:rPr>
              <a:t>s</a:t>
            </a:r>
            <a:r>
              <a:rPr lang="cs-CZ" sz="4000" dirty="0" smtClean="0">
                <a:solidFill>
                  <a:srgbClr val="FF0000"/>
                </a:solidFill>
              </a:rPr>
              <a:t>     </a:t>
            </a:r>
            <a:r>
              <a:rPr lang="cs-CZ" sz="4000" dirty="0" smtClean="0"/>
              <a:t> to </a:t>
            </a:r>
            <a:r>
              <a:rPr lang="cs-CZ" sz="4000" dirty="0" err="1" smtClean="0"/>
              <a:t>sing</a:t>
            </a:r>
            <a:r>
              <a:rPr lang="cs-CZ" sz="4000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14377" y="2530497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38625" y="2530497"/>
            <a:ext cx="12273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want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2547746"/>
            <a:ext cx="1623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to </a:t>
            </a:r>
            <a:r>
              <a:rPr lang="cs-CZ" sz="4000" dirty="0" err="1" smtClean="0"/>
              <a:t>sing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31784"/>
            <a:ext cx="2095039" cy="233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30546"/>
            <a:ext cx="2409098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18181" y="3886928"/>
            <a:ext cx="1003416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infinitive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70585" y="3887388"/>
            <a:ext cx="1248419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/>
              <a:t>m</a:t>
            </a:r>
            <a:r>
              <a:rPr lang="cs-CZ" dirty="0" err="1" smtClean="0"/>
              <a:t>odal</a:t>
            </a:r>
            <a:r>
              <a:rPr lang="cs-CZ" dirty="0" smtClean="0"/>
              <a:t> verb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52287" y="4509120"/>
            <a:ext cx="1851020" cy="646331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-s</a:t>
            </a:r>
          </a:p>
          <a:p>
            <a:r>
              <a:rPr lang="cs-CZ" dirty="0" smtClean="0"/>
              <a:t>3. person </a:t>
            </a:r>
            <a:r>
              <a:rPr lang="cs-CZ" dirty="0" err="1" smtClean="0"/>
              <a:t>singular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123728" y="3238383"/>
            <a:ext cx="432048" cy="64854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211960" y="3255632"/>
            <a:ext cx="291347" cy="63129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2123728" y="4330546"/>
            <a:ext cx="0" cy="1066428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3203848" y="5229200"/>
            <a:ext cx="373949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4788024" y="4330546"/>
            <a:ext cx="0" cy="9144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53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Want</a:t>
            </a:r>
            <a:r>
              <a:rPr lang="cs-CZ" dirty="0" smtClean="0"/>
              <a:t> - negative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29095" y="2108014"/>
            <a:ext cx="314510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/>
              <a:t>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779912" y="2108014"/>
            <a:ext cx="1227324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err="1" smtClean="0"/>
              <a:t>want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79" y="2148029"/>
            <a:ext cx="1696105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to </a:t>
            </a:r>
            <a:r>
              <a:rPr lang="cs-CZ" sz="4000" dirty="0" err="1" smtClean="0"/>
              <a:t>sing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55796" y="2108014"/>
            <a:ext cx="1314784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1001">
            <a:schemeClr val="lt1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err="1" smtClean="0"/>
              <a:t>don´t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476672" y="26312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59636" y="3914966"/>
            <a:ext cx="9823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negative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650796" y="3000566"/>
            <a:ext cx="162392" cy="788474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271525" y="4827592"/>
            <a:ext cx="7585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He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92919" y="4797152"/>
            <a:ext cx="12273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want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82104" y="4798613"/>
            <a:ext cx="276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s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07236" y="4782908"/>
            <a:ext cx="1696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to </a:t>
            </a:r>
            <a:r>
              <a:rPr lang="cs-CZ" sz="4000" dirty="0" err="1" smtClean="0"/>
              <a:t>sing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21022" y="4778982"/>
            <a:ext cx="1776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d</a:t>
            </a:r>
            <a:r>
              <a:rPr lang="cs-CZ" sz="4000" dirty="0" smtClean="0"/>
              <a:t>o    </a:t>
            </a:r>
            <a:r>
              <a:rPr lang="cs-CZ" sz="4000" dirty="0" err="1" smtClean="0"/>
              <a:t>n´t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978065" y="4763387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e</a:t>
            </a:r>
            <a:endParaRPr lang="cs-CZ" sz="4000" dirty="0">
              <a:solidFill>
                <a:srgbClr val="FF0000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 flipV="1">
            <a:off x="2509526" y="4437112"/>
            <a:ext cx="0" cy="504056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52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L -0.18264 0.00185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17865 -0.00717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41" y="-37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26284 0.00764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37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 animBg="1"/>
      <p:bldP spid="13" grpId="0"/>
      <p:bldP spid="15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Want</a:t>
            </a:r>
            <a:r>
              <a:rPr lang="cs-CZ" dirty="0" smtClean="0"/>
              <a:t> - </a:t>
            </a: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63688" y="2272889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2264678"/>
            <a:ext cx="12273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want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2272889"/>
            <a:ext cx="1566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t</a:t>
            </a:r>
            <a:r>
              <a:rPr lang="cs-CZ" sz="4000" dirty="0" smtClean="0"/>
              <a:t>o </a:t>
            </a:r>
            <a:r>
              <a:rPr lang="cs-CZ" sz="4000" dirty="0" err="1" smtClean="0"/>
              <a:t>sing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264678"/>
            <a:ext cx="771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Do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03069" y="2264678"/>
            <a:ext cx="4219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?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741605" y="5013176"/>
            <a:ext cx="14359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Do</a:t>
            </a:r>
            <a:r>
              <a:rPr lang="cs-CZ" sz="4000" dirty="0" err="1" smtClean="0">
                <a:solidFill>
                  <a:srgbClr val="FF0000"/>
                </a:solidFill>
              </a:rPr>
              <a:t>es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21677" y="5013176"/>
            <a:ext cx="12273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want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56480" y="5010166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s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34043" y="5007516"/>
            <a:ext cx="1566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to </a:t>
            </a:r>
            <a:r>
              <a:rPr lang="cs-CZ" sz="4000" dirty="0" err="1" smtClean="0"/>
              <a:t>sing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32936" y="2264678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750276" y="5007516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24979" y="5026190"/>
            <a:ext cx="4219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?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939816" y="5007516"/>
            <a:ext cx="503664" cy="707886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53240" y="5007516"/>
            <a:ext cx="453970" cy="707886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h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51312" y="5007516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576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Make </a:t>
            </a:r>
            <a:r>
              <a:rPr lang="cs-CZ" dirty="0" err="1" smtClean="0"/>
              <a:t>affirmative</a:t>
            </a:r>
            <a:r>
              <a:rPr lang="cs-CZ" dirty="0" smtClean="0"/>
              <a:t>, negative and </a:t>
            </a:r>
            <a:r>
              <a:rPr lang="cs-CZ" dirty="0" err="1" smtClean="0"/>
              <a:t>question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1734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84784"/>
            <a:ext cx="2461274" cy="1896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37299"/>
            <a:ext cx="3019923" cy="211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58" y="4365104"/>
            <a:ext cx="2018574" cy="193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332" y="3381765"/>
            <a:ext cx="1865094" cy="197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41" y="3403070"/>
            <a:ext cx="1601589" cy="1726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487744"/>
            <a:ext cx="1892653" cy="1754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771" y="5210174"/>
            <a:ext cx="1082327" cy="123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175" y="4934083"/>
            <a:ext cx="1872209" cy="178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95623" y="4016908"/>
            <a:ext cx="5585312" cy="707886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What</a:t>
            </a:r>
            <a:r>
              <a:rPr lang="cs-CZ" sz="4000" b="1" dirty="0" smtClean="0"/>
              <a:t> do </a:t>
            </a:r>
            <a:r>
              <a:rPr lang="cs-CZ" sz="4000" b="1" dirty="0" err="1" smtClean="0"/>
              <a:t>you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want</a:t>
            </a:r>
            <a:r>
              <a:rPr lang="cs-CZ" sz="4000" b="1" dirty="0" smtClean="0"/>
              <a:t> to do?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3329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Tato prezentace je určena žákům 5. ročníku základní školy. Žák se seznámí s modálním slovesem </a:t>
            </a:r>
            <a:r>
              <a:rPr lang="cs-CZ" dirty="0" err="1" smtClean="0"/>
              <a:t>want</a:t>
            </a:r>
            <a:r>
              <a:rPr lang="cs-CZ" dirty="0" smtClean="0"/>
              <a:t> a s pravidly tvoření kladné věty, záporné věty a otázky. Procvičí si slovosled ve větách s </a:t>
            </a:r>
            <a:r>
              <a:rPr lang="cs-CZ" dirty="0" err="1" smtClean="0"/>
              <a:t>want</a:t>
            </a:r>
            <a:r>
              <a:rPr lang="cs-CZ" dirty="0" smtClean="0"/>
              <a:t> a na závěrečném snímku samostatně vytváří věty s </a:t>
            </a:r>
            <a:r>
              <a:rPr lang="cs-CZ" dirty="0" err="1" smtClean="0"/>
              <a:t>want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>
                <a:solidFill>
                  <a:prstClr val="black"/>
                </a:solidFill>
              </a:rPr>
              <a:t>Použité zdroje</a:t>
            </a: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Veškeré použité obrázky jsou dostupné  z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124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094889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27.5</a:t>
                      </a:r>
                      <a:r>
                        <a:rPr lang="cs-CZ" dirty="0" smtClean="0"/>
                        <a:t>. 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28.5</a:t>
                      </a:r>
                      <a:r>
                        <a:rPr lang="cs-CZ" baseline="0" dirty="0" smtClean="0"/>
                        <a:t>. 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5.B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Want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Modal</a:t>
                      </a:r>
                      <a:r>
                        <a:rPr lang="cs-CZ" baseline="0" dirty="0" smtClean="0"/>
                        <a:t> verb, </a:t>
                      </a:r>
                      <a:r>
                        <a:rPr lang="cs-CZ" baseline="0" dirty="0" err="1" smtClean="0"/>
                        <a:t>want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82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213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Want</vt:lpstr>
      <vt:lpstr>Want – affirmative</vt:lpstr>
      <vt:lpstr>Want - negative</vt:lpstr>
      <vt:lpstr>Want - question</vt:lpstr>
      <vt:lpstr>Make affirmative, negative and question.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Want</dc:title>
  <dc:creator>Alena Pavolková</dc:creator>
  <cp:lastModifiedBy>Alena Pavolková</cp:lastModifiedBy>
  <cp:revision>7</cp:revision>
  <dcterms:created xsi:type="dcterms:W3CDTF">2013-08-29T23:13:16Z</dcterms:created>
  <dcterms:modified xsi:type="dcterms:W3CDTF">2013-08-30T00:22:06Z</dcterms:modified>
</cp:coreProperties>
</file>