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-1602" y="-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3ED3E-30AA-40C0-A718-24B66B48D048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CB21-A76B-4CD9-9946-857B9E5FA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2041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3ED3E-30AA-40C0-A718-24B66B48D048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CB21-A76B-4CD9-9946-857B9E5FA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79440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3ED3E-30AA-40C0-A718-24B66B48D048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CB21-A76B-4CD9-9946-857B9E5FA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2679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3ED3E-30AA-40C0-A718-24B66B48D048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CB21-A76B-4CD9-9946-857B9E5FA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9990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3ED3E-30AA-40C0-A718-24B66B48D048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CB21-A76B-4CD9-9946-857B9E5FA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407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3ED3E-30AA-40C0-A718-24B66B48D048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CB21-A76B-4CD9-9946-857B9E5FA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926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3ED3E-30AA-40C0-A718-24B66B48D048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CB21-A76B-4CD9-9946-857B9E5FA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440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3ED3E-30AA-40C0-A718-24B66B48D048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CB21-A76B-4CD9-9946-857B9E5FA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242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3ED3E-30AA-40C0-A718-24B66B48D048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CB21-A76B-4CD9-9946-857B9E5FA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7275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3ED3E-30AA-40C0-A718-24B66B48D048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CB21-A76B-4CD9-9946-857B9E5FA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023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B3ED3E-30AA-40C0-A718-24B66B48D048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3CB21-A76B-4CD9-9946-857B9E5FA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071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B3ED3E-30AA-40C0-A718-24B66B48D048}" type="datetimeFigureOut">
              <a:rPr lang="cs-CZ" smtClean="0"/>
              <a:t>30.8.2013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3CB21-A76B-4CD9-9946-857B9E5FA0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9199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Must</a:t>
            </a:r>
            <a:r>
              <a:rPr lang="cs-CZ" dirty="0" smtClean="0"/>
              <a:t>, </a:t>
            </a:r>
            <a:r>
              <a:rPr lang="cs-CZ" dirty="0" err="1" smtClean="0"/>
              <a:t>needn´t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9632" y="2276872"/>
            <a:ext cx="6400800" cy="1752600"/>
          </a:xfrm>
        </p:spPr>
        <p:txBody>
          <a:bodyPr/>
          <a:lstStyle/>
          <a:p>
            <a:pPr lvl="0" algn="l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Název školy: ZŠ Karla Klíče Hostinné</a:t>
            </a:r>
          </a:p>
          <a:p>
            <a:pPr lvl="0" algn="l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Autor: Mgr. Alena Krátká</a:t>
            </a:r>
          </a:p>
          <a:p>
            <a:pPr lvl="0" algn="l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Název: </a:t>
            </a:r>
            <a:r>
              <a:rPr lang="cs-CZ" sz="1800" dirty="0" smtClean="0">
                <a:solidFill>
                  <a:prstClr val="black"/>
                </a:solidFill>
              </a:rPr>
              <a:t>VY_32_INOVACE_08_A_20_Must, </a:t>
            </a:r>
            <a:r>
              <a:rPr lang="cs-CZ" sz="1800" dirty="0" err="1" smtClean="0">
                <a:solidFill>
                  <a:prstClr val="black"/>
                </a:solidFill>
              </a:rPr>
              <a:t>needn´t</a:t>
            </a:r>
            <a:endParaRPr lang="cs-CZ" sz="1800" dirty="0">
              <a:solidFill>
                <a:prstClr val="black"/>
              </a:solidFill>
            </a:endParaRPr>
          </a:p>
          <a:p>
            <a:pPr lvl="0" algn="l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Téma: Angličtina – prezentace</a:t>
            </a:r>
          </a:p>
          <a:p>
            <a:pPr lvl="0" algn="l">
              <a:spcBef>
                <a:spcPts val="0"/>
              </a:spcBef>
            </a:pPr>
            <a:r>
              <a:rPr lang="cs-CZ" sz="1800" dirty="0">
                <a:solidFill>
                  <a:prstClr val="black"/>
                </a:solidFill>
              </a:rPr>
              <a:t>Číslo projektu: CZ.1.07/1.4.00/21.21.2131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865293"/>
            <a:ext cx="7587536" cy="147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9404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Must</a:t>
            </a:r>
            <a:r>
              <a:rPr lang="cs-CZ" dirty="0" smtClean="0"/>
              <a:t> - </a:t>
            </a:r>
            <a:r>
              <a:rPr lang="cs-CZ" dirty="0" err="1" smtClean="0"/>
              <a:t>affirmative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8909" y="1566708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4000" dirty="0" smtClean="0"/>
              <a:t>I </a:t>
            </a:r>
            <a:r>
              <a:rPr lang="cs-CZ" sz="4000" dirty="0" err="1" smtClean="0"/>
              <a:t>must</a:t>
            </a:r>
            <a:r>
              <a:rPr lang="cs-CZ" sz="4000" dirty="0" smtClean="0"/>
              <a:t> go to </a:t>
            </a:r>
            <a:r>
              <a:rPr lang="cs-CZ" sz="4000" dirty="0" err="1" smtClean="0"/>
              <a:t>school</a:t>
            </a:r>
            <a:r>
              <a:rPr lang="cs-CZ" sz="4000" dirty="0" smtClean="0"/>
              <a:t>.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He </a:t>
            </a:r>
            <a:r>
              <a:rPr lang="cs-CZ" sz="4000" dirty="0" err="1" smtClean="0"/>
              <a:t>must</a:t>
            </a:r>
            <a:r>
              <a:rPr lang="cs-CZ" sz="4000" dirty="0" smtClean="0"/>
              <a:t> go to </a:t>
            </a:r>
            <a:r>
              <a:rPr lang="cs-CZ" sz="4000" dirty="0" err="1" smtClean="0"/>
              <a:t>school</a:t>
            </a:r>
            <a:r>
              <a:rPr lang="cs-CZ" sz="4000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3645024"/>
            <a:ext cx="1261243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err="1" smtClean="0"/>
              <a:t>Modal</a:t>
            </a:r>
            <a:r>
              <a:rPr lang="cs-CZ" dirty="0" smtClean="0"/>
              <a:t> verb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55776" y="3645024"/>
            <a:ext cx="2047933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Infinitive </a:t>
            </a:r>
            <a:r>
              <a:rPr lang="cs-CZ" dirty="0" err="1" smtClean="0"/>
              <a:t>without</a:t>
            </a:r>
            <a:r>
              <a:rPr lang="cs-CZ" dirty="0" smtClean="0"/>
              <a:t> to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23728" y="3654989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+</a:t>
            </a:r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1187624" y="2924944"/>
            <a:ext cx="0" cy="57606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 flipV="1">
            <a:off x="1187624" y="4149080"/>
            <a:ext cx="360040" cy="108012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273769" y="2780928"/>
            <a:ext cx="714055" cy="72008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V="1">
            <a:off x="2555776" y="4149080"/>
            <a:ext cx="532220" cy="108012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303093"/>
            <a:ext cx="3193206" cy="3422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1468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3669" y="2591125"/>
            <a:ext cx="3193206" cy="3422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Needn´t</a:t>
            </a:r>
            <a:r>
              <a:rPr lang="cs-CZ" dirty="0" smtClean="0"/>
              <a:t> - negative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420888"/>
            <a:ext cx="314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I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87624" y="2423041"/>
            <a:ext cx="12304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must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21013" y="2439942"/>
            <a:ext cx="29525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g</a:t>
            </a:r>
            <a:r>
              <a:rPr lang="cs-CZ" sz="4000" dirty="0" smtClean="0"/>
              <a:t>o to </a:t>
            </a:r>
            <a:r>
              <a:rPr lang="cs-CZ" sz="4000" dirty="0" err="1" smtClean="0"/>
              <a:t>school</a:t>
            </a:r>
            <a:r>
              <a:rPr lang="cs-CZ" sz="4000" dirty="0" smtClean="0"/>
              <a:t>. 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98078" y="2471591"/>
            <a:ext cx="1822935" cy="707886"/>
          </a:xfrm>
          <a:prstGeom prst="rect">
            <a:avLst/>
          </a:prstGeom>
          <a:solidFill>
            <a:srgbClr val="CC99FF"/>
          </a:solidFill>
        </p:spPr>
        <p:txBody>
          <a:bodyPr wrap="none" rtlCol="0">
            <a:spAutoFit/>
          </a:bodyPr>
          <a:lstStyle/>
          <a:p>
            <a:r>
              <a:rPr lang="cs-CZ" sz="4000" dirty="0" err="1"/>
              <a:t>n</a:t>
            </a:r>
            <a:r>
              <a:rPr lang="cs-CZ" sz="4000" dirty="0" err="1" smtClean="0"/>
              <a:t>eedn´t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35769" y="3933056"/>
            <a:ext cx="982320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negative</a:t>
            </a:r>
            <a:endParaRPr lang="cs-CZ" dirty="0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1749038" y="3114309"/>
            <a:ext cx="53818" cy="6747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7403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Must</a:t>
            </a:r>
            <a:r>
              <a:rPr lang="cs-CZ" dirty="0" smtClean="0"/>
              <a:t> - </a:t>
            </a:r>
            <a:r>
              <a:rPr lang="cs-CZ" dirty="0" err="1" smtClean="0"/>
              <a:t>question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35696" y="2996952"/>
            <a:ext cx="314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I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2996952"/>
            <a:ext cx="12304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must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95936" y="2921000"/>
            <a:ext cx="28371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/>
              <a:t>g</a:t>
            </a:r>
            <a:r>
              <a:rPr lang="cs-CZ" sz="4000" dirty="0" smtClean="0"/>
              <a:t>o to </a:t>
            </a:r>
            <a:r>
              <a:rPr lang="cs-CZ" sz="4000" dirty="0" err="1" smtClean="0"/>
              <a:t>school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69062" y="2996952"/>
            <a:ext cx="623889" cy="707886"/>
          </a:xfrm>
          <a:prstGeom prst="rect">
            <a:avLst/>
          </a:prstGeom>
          <a:solidFill>
            <a:srgbClr val="CC99FF"/>
          </a:solidFill>
        </p:spPr>
        <p:txBody>
          <a:bodyPr wrap="none" rtlCol="0">
            <a:spAutoFit/>
          </a:bodyPr>
          <a:lstStyle/>
          <a:p>
            <a:r>
              <a:rPr lang="cs-CZ" sz="4000" dirty="0"/>
              <a:t>M</a:t>
            </a: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436" y="2279228"/>
            <a:ext cx="2459499" cy="2851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915816" y="4638009"/>
            <a:ext cx="3128036" cy="70788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4000" dirty="0" err="1" smtClean="0"/>
              <a:t>Short</a:t>
            </a:r>
            <a:r>
              <a:rPr lang="cs-CZ" sz="4000" dirty="0" smtClean="0"/>
              <a:t> </a:t>
            </a:r>
            <a:r>
              <a:rPr lang="cs-CZ" sz="4000" dirty="0" err="1" smtClean="0"/>
              <a:t>answers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01070" y="5517232"/>
            <a:ext cx="2517741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Yes</a:t>
            </a:r>
            <a:r>
              <a:rPr lang="cs-CZ" sz="4000" dirty="0" smtClean="0"/>
              <a:t>, I </a:t>
            </a:r>
            <a:r>
              <a:rPr lang="cs-CZ" sz="4000" dirty="0" err="1" smtClean="0"/>
              <a:t>must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04048" y="5517232"/>
            <a:ext cx="3035126" cy="70788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No, I </a:t>
            </a:r>
            <a:r>
              <a:rPr lang="cs-CZ" sz="4000" dirty="0" err="1" smtClean="0"/>
              <a:t>needn´t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11149" y="2921000"/>
            <a:ext cx="4219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?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841453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6 0.00092 L -0.02153 -0.06181 C -0.02847 -0.0757 -0.03871 -0.0831 -0.04948 -0.0831 C -0.06163 -0.0831 -0.07135 -0.0757 -0.0783 -0.06181 L -0.11094 0.00092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28" y="-421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0.00093 L 0.0342 0.06343 C 0.04184 0.07755 0.05313 0.08588 0.06476 0.08588 C 0.0783 0.08588 0.08889 0.07755 0.09653 0.06343 L 0.13247 0.00093 " pathEditMode="relative" rAng="0" ptsTypes="FffFF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423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  <p:bldP spid="9" grpId="0" animBg="1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Choose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sentence.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39752" y="2267744"/>
            <a:ext cx="4468916" cy="707886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I </a:t>
            </a:r>
            <a:r>
              <a:rPr lang="cs-CZ" sz="4000" dirty="0" err="1" smtClean="0"/>
              <a:t>need</a:t>
            </a:r>
            <a:r>
              <a:rPr lang="cs-CZ" sz="4000" dirty="0" smtClean="0"/>
              <a:t> play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flute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38815" y="3212976"/>
            <a:ext cx="5056256" cy="707886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I </a:t>
            </a:r>
            <a:r>
              <a:rPr lang="cs-CZ" sz="4000" dirty="0" err="1" smtClean="0"/>
              <a:t>mustn´t</a:t>
            </a:r>
            <a:r>
              <a:rPr lang="cs-CZ" sz="4000" dirty="0" smtClean="0"/>
              <a:t> play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flute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63110" y="4221088"/>
            <a:ext cx="5058821" cy="707886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I </a:t>
            </a:r>
            <a:r>
              <a:rPr lang="cs-CZ" sz="4000" dirty="0" err="1" smtClean="0"/>
              <a:t>needn´t</a:t>
            </a:r>
            <a:r>
              <a:rPr lang="cs-CZ" sz="4000" dirty="0" smtClean="0"/>
              <a:t> play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flute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11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28384" y="4046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217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74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j0214098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13795" y="548680"/>
            <a:ext cx="609600" cy="609600"/>
          </a:xfrm>
        </p:spPr>
      </p:pic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0739" y="260648"/>
            <a:ext cx="8229600" cy="114300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Choose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sentence.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3648" y="4560759"/>
            <a:ext cx="5971315" cy="707886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He </a:t>
            </a:r>
            <a:r>
              <a:rPr lang="cs-CZ" sz="4000" dirty="0" err="1" smtClean="0"/>
              <a:t>musts</a:t>
            </a:r>
            <a:r>
              <a:rPr lang="cs-CZ" sz="4000" dirty="0" smtClean="0"/>
              <a:t> do his </a:t>
            </a:r>
            <a:r>
              <a:rPr lang="cs-CZ" sz="4000" dirty="0" err="1" smtClean="0"/>
              <a:t>homework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03648" y="2132856"/>
            <a:ext cx="6323782" cy="707886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He </a:t>
            </a:r>
            <a:r>
              <a:rPr lang="cs-CZ" sz="4000" dirty="0" err="1" smtClean="0"/>
              <a:t>must</a:t>
            </a:r>
            <a:r>
              <a:rPr lang="cs-CZ" sz="4000" dirty="0" smtClean="0"/>
              <a:t> to do his </a:t>
            </a:r>
            <a:r>
              <a:rPr lang="cs-CZ" sz="4000" dirty="0" err="1" smtClean="0"/>
              <a:t>homework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403648" y="3356992"/>
            <a:ext cx="5770939" cy="707886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He </a:t>
            </a:r>
            <a:r>
              <a:rPr lang="cs-CZ" sz="4000" dirty="0" err="1" smtClean="0"/>
              <a:t>must</a:t>
            </a:r>
            <a:r>
              <a:rPr lang="cs-CZ" sz="4000" dirty="0" smtClean="0"/>
              <a:t> do his </a:t>
            </a:r>
            <a:r>
              <a:rPr lang="cs-CZ" sz="4000" dirty="0" err="1" smtClean="0"/>
              <a:t>homework</a:t>
            </a:r>
            <a:r>
              <a:rPr lang="cs-CZ" sz="4000" dirty="0" smtClean="0"/>
              <a:t>.</a:t>
            </a:r>
            <a:endParaRPr lang="cs-CZ" sz="4000" dirty="0"/>
          </a:p>
        </p:txBody>
      </p:sp>
      <p:pic>
        <p:nvPicPr>
          <p:cNvPr id="11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39608" y="6873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827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74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474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j0214098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37670" y="476672"/>
            <a:ext cx="609600" cy="609600"/>
          </a:xfrm>
        </p:spPr>
      </p:pic>
      <p:sp>
        <p:nvSpPr>
          <p:cNvPr id="5" name="TextovéPole 4"/>
          <p:cNvSpPr txBox="1"/>
          <p:nvPr/>
        </p:nvSpPr>
        <p:spPr>
          <a:xfrm>
            <a:off x="1259632" y="2420888"/>
            <a:ext cx="7084632" cy="707886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Do </a:t>
            </a:r>
            <a:r>
              <a:rPr lang="cs-CZ" sz="4000" dirty="0" err="1" smtClean="0"/>
              <a:t>you</a:t>
            </a:r>
            <a:r>
              <a:rPr lang="cs-CZ" sz="4000" dirty="0" smtClean="0"/>
              <a:t> </a:t>
            </a:r>
            <a:r>
              <a:rPr lang="cs-CZ" sz="4000" dirty="0" err="1" smtClean="0"/>
              <a:t>must</a:t>
            </a:r>
            <a:r>
              <a:rPr lang="cs-CZ" sz="4000" dirty="0" smtClean="0"/>
              <a:t> </a:t>
            </a:r>
            <a:r>
              <a:rPr lang="cs-CZ" sz="4000" dirty="0" err="1" smtClean="0"/>
              <a:t>work</a:t>
            </a:r>
            <a:r>
              <a:rPr lang="cs-CZ" sz="4000" dirty="0" smtClean="0"/>
              <a:t> in </a:t>
            </a:r>
            <a:r>
              <a:rPr lang="cs-CZ" sz="4000" dirty="0" err="1" smtClean="0"/>
              <a:t>the</a:t>
            </a:r>
            <a:r>
              <a:rPr lang="cs-CZ" sz="4000" dirty="0" smtClean="0"/>
              <a:t> garden?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55273" y="3573016"/>
            <a:ext cx="7087197" cy="707886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smtClean="0"/>
              <a:t>Do </a:t>
            </a:r>
            <a:r>
              <a:rPr lang="cs-CZ" sz="4000" dirty="0" err="1" smtClean="0"/>
              <a:t>you</a:t>
            </a:r>
            <a:r>
              <a:rPr lang="cs-CZ" sz="4000" dirty="0" smtClean="0"/>
              <a:t> </a:t>
            </a:r>
            <a:r>
              <a:rPr lang="cs-CZ" sz="4000" dirty="0" err="1" smtClean="0"/>
              <a:t>need</a:t>
            </a:r>
            <a:r>
              <a:rPr lang="cs-CZ" sz="4000" dirty="0" smtClean="0"/>
              <a:t> </a:t>
            </a:r>
            <a:r>
              <a:rPr lang="cs-CZ" sz="4000" dirty="0" err="1" smtClean="0"/>
              <a:t>work</a:t>
            </a:r>
            <a:r>
              <a:rPr lang="cs-CZ" sz="4000" dirty="0" smtClean="0"/>
              <a:t> in </a:t>
            </a:r>
            <a:r>
              <a:rPr lang="cs-CZ" sz="4000" dirty="0" err="1" smtClean="0"/>
              <a:t>the</a:t>
            </a:r>
            <a:r>
              <a:rPr lang="cs-CZ" sz="4000" dirty="0" smtClean="0"/>
              <a:t> garden?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49135" y="4725144"/>
            <a:ext cx="6411371" cy="707886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4000" dirty="0" err="1" smtClean="0"/>
              <a:t>Must</a:t>
            </a:r>
            <a:r>
              <a:rPr lang="cs-CZ" sz="4000" dirty="0" smtClean="0"/>
              <a:t> </a:t>
            </a:r>
            <a:r>
              <a:rPr lang="cs-CZ" sz="4000" dirty="0" err="1" smtClean="0"/>
              <a:t>you</a:t>
            </a:r>
            <a:r>
              <a:rPr lang="cs-CZ" sz="4000" dirty="0" smtClean="0"/>
              <a:t> </a:t>
            </a:r>
            <a:r>
              <a:rPr lang="cs-CZ" sz="4000" dirty="0" err="1" smtClean="0"/>
              <a:t>work</a:t>
            </a:r>
            <a:r>
              <a:rPr lang="cs-CZ" sz="4000" dirty="0" smtClean="0"/>
              <a:t> in </a:t>
            </a:r>
            <a:r>
              <a:rPr lang="cs-CZ" sz="4000" dirty="0" err="1" smtClean="0"/>
              <a:t>the</a:t>
            </a:r>
            <a:r>
              <a:rPr lang="cs-CZ" sz="4000" dirty="0" smtClean="0"/>
              <a:t> garden?</a:t>
            </a:r>
            <a:endParaRPr lang="cs-CZ" sz="40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Choose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 sentence.</a:t>
            </a:r>
            <a:endParaRPr lang="cs-CZ" dirty="0"/>
          </a:p>
        </p:txBody>
      </p:sp>
      <p:pic>
        <p:nvPicPr>
          <p:cNvPr id="10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32870" y="62068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269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74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dirty="0">
                <a:solidFill>
                  <a:prstClr val="black"/>
                </a:solidFill>
              </a:rPr>
              <a:t>Tato prezentace je určena žákům 5. ročníku základní školy. Žák se seznámí s modálním slovesem </a:t>
            </a:r>
            <a:r>
              <a:rPr lang="cs-CZ" dirty="0" err="1" smtClean="0">
                <a:solidFill>
                  <a:prstClr val="black"/>
                </a:solidFill>
              </a:rPr>
              <a:t>must</a:t>
            </a:r>
            <a:r>
              <a:rPr lang="cs-CZ" dirty="0" smtClean="0">
                <a:solidFill>
                  <a:prstClr val="black"/>
                </a:solidFill>
              </a:rPr>
              <a:t>. Procvičí si užívání správný tvaru sloves s modálními slovesy.</a:t>
            </a:r>
          </a:p>
          <a:p>
            <a:pPr marL="0" lvl="0" indent="0">
              <a:buNone/>
            </a:pPr>
            <a:endParaRPr lang="cs-CZ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dirty="0" smtClean="0">
                <a:solidFill>
                  <a:prstClr val="black"/>
                </a:solidFill>
              </a:rPr>
              <a:t> </a:t>
            </a:r>
            <a:r>
              <a:rPr lang="cs-CZ" b="1" dirty="0" smtClean="0">
                <a:solidFill>
                  <a:prstClr val="black"/>
                </a:solidFill>
              </a:rPr>
              <a:t>Použité </a:t>
            </a:r>
            <a:r>
              <a:rPr lang="cs-CZ" b="1" dirty="0">
                <a:solidFill>
                  <a:prstClr val="black"/>
                </a:solidFill>
              </a:rPr>
              <a:t>zdroje</a:t>
            </a:r>
          </a:p>
          <a:p>
            <a:pPr marL="0" lvl="0" indent="0">
              <a:buNone/>
            </a:pPr>
            <a:r>
              <a:rPr lang="cs-CZ" dirty="0">
                <a:solidFill>
                  <a:prstClr val="black"/>
                </a:solidFill>
              </a:rPr>
              <a:t>Veškeré použité obrázky jsou dostupné  z http://office.microsoft.com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907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3010"/>
              </p:ext>
            </p:extLst>
          </p:nvPr>
        </p:nvGraphicFramePr>
        <p:xfrm>
          <a:off x="457200" y="1600200"/>
          <a:ext cx="8229600" cy="371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Alena Krátká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10.6. </a:t>
                      </a:r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dne:    </a:t>
                      </a:r>
                      <a:r>
                        <a:rPr lang="cs-CZ" baseline="0" dirty="0" smtClean="0"/>
                        <a:t>11.6. </a:t>
                      </a:r>
                      <a:r>
                        <a:rPr lang="cs-CZ" baseline="0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 5.B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Cizí</a:t>
                      </a:r>
                      <a:r>
                        <a:rPr lang="cs-CZ" baseline="0" dirty="0" smtClean="0"/>
                        <a:t> jazyk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Angličtina</a:t>
                      </a:r>
                      <a:r>
                        <a:rPr lang="cs-CZ" baseline="0" dirty="0" smtClean="0"/>
                        <a:t> - 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Must</a:t>
                      </a:r>
                      <a:endParaRPr lang="cs-CZ" dirty="0"/>
                    </a:p>
                  </a:txBody>
                  <a:tcPr/>
                </a:tc>
              </a:tr>
              <a:tr h="75308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Modal</a:t>
                      </a:r>
                      <a:r>
                        <a:rPr lang="cs-CZ" baseline="0" dirty="0" smtClean="0"/>
                        <a:t> verb, </a:t>
                      </a:r>
                      <a:r>
                        <a:rPr lang="cs-CZ" baseline="0" dirty="0" err="1" smtClean="0"/>
                        <a:t>must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693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254</Words>
  <Application>Microsoft Office PowerPoint</Application>
  <PresentationFormat>Předvádění na obrazovce (4:3)</PresentationFormat>
  <Paragraphs>65</Paragraphs>
  <Slides>9</Slides>
  <Notes>0</Notes>
  <HiddenSlides>0</HiddenSlides>
  <MMClips>5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Must, needn´t</vt:lpstr>
      <vt:lpstr>Must - affirmative</vt:lpstr>
      <vt:lpstr>Needn´t - negative </vt:lpstr>
      <vt:lpstr>Must - question</vt:lpstr>
      <vt:lpstr>Choose the right sentence.</vt:lpstr>
      <vt:lpstr>Choose the right sentence.</vt:lpstr>
      <vt:lpstr>Choose the right sentence.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Must, needn´t</dc:title>
  <dc:creator>Alena Pavolková</dc:creator>
  <cp:lastModifiedBy>Alena Pavolková</cp:lastModifiedBy>
  <cp:revision>6</cp:revision>
  <dcterms:created xsi:type="dcterms:W3CDTF">2013-08-30T00:22:26Z</dcterms:created>
  <dcterms:modified xsi:type="dcterms:W3CDTF">2013-08-30T01:21:19Z</dcterms:modified>
</cp:coreProperties>
</file>