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9923-2DB6-42DF-BEB7-2F40E93D8A58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597FD54-5D8D-48C2-AB4F-55274826E25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9923-2DB6-42DF-BEB7-2F40E93D8A58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7FD54-5D8D-48C2-AB4F-55274826E2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9923-2DB6-42DF-BEB7-2F40E93D8A58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597FD54-5D8D-48C2-AB4F-55274826E2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9923-2DB6-42DF-BEB7-2F40E93D8A58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7FD54-5D8D-48C2-AB4F-55274826E25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9923-2DB6-42DF-BEB7-2F40E93D8A58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7FD54-5D8D-48C2-AB4F-55274826E2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9923-2DB6-42DF-BEB7-2F40E93D8A58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7FD54-5D8D-48C2-AB4F-55274826E2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9923-2DB6-42DF-BEB7-2F40E93D8A58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7FD54-5D8D-48C2-AB4F-55274826E2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9923-2DB6-42DF-BEB7-2F40E93D8A58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7FD54-5D8D-48C2-AB4F-55274826E2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9923-2DB6-42DF-BEB7-2F40E93D8A58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597FD54-5D8D-48C2-AB4F-55274826E2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9923-2DB6-42DF-BEB7-2F40E93D8A58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7FD54-5D8D-48C2-AB4F-55274826E2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C9923-2DB6-42DF-BEB7-2F40E93D8A58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7FD54-5D8D-48C2-AB4F-55274826E2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22C9923-2DB6-42DF-BEB7-2F40E93D8A58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597FD54-5D8D-48C2-AB4F-55274826E25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285698437"/>
              </p:ext>
            </p:extLst>
          </p:nvPr>
        </p:nvGraphicFramePr>
        <p:xfrm>
          <a:off x="755577" y="1196975"/>
          <a:ext cx="7992887" cy="3844505"/>
        </p:xfrm>
        <a:graphic>
          <a:graphicData uri="http://schemas.openxmlformats.org/drawingml/2006/table">
            <a:tbl>
              <a:tblPr/>
              <a:tblGrid>
                <a:gridCol w="2664295"/>
                <a:gridCol w="5328592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53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2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styl – popis pracovního postupu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</a:t>
                      </a:r>
                      <a:r>
                        <a:rPr kumimoji="0" lang="cs-CZ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styly </a:t>
                      </a:r>
                      <a:r>
                        <a:rPr kumimoji="0" lang="cs-CZ" sz="2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ročník, obor Opravář zemědělských strojů, Mechanik opravář mot. vozidel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  <a:endParaRPr kumimoji="0" lang="cs-CZ" sz="2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170588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ANOTACE: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8208912" cy="4572000"/>
          </a:xfrm>
        </p:spPr>
        <p:txBody>
          <a:bodyPr/>
          <a:lstStyle/>
          <a:p>
            <a:r>
              <a:rPr lang="cs-CZ" dirty="0" smtClean="0"/>
              <a:t>V prezentaci budou žáci seznámeni s popisem pracovního postupu, s jazykovými a stylistickými prostředky. Žáci se mají popis pracovního postupu užívat </a:t>
            </a:r>
            <a:r>
              <a:rPr lang="cs-CZ" smtClean="0"/>
              <a:t>v praxi.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7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POPIS DĚJE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POPIS PRACOVNÍHO POSTUPU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205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POPIS PRACOVNÍHO POSTUPU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je </a:t>
            </a:r>
            <a:r>
              <a:rPr lang="cs-CZ" dirty="0"/>
              <a:t>to pracovní návod, jak se má určitá věc dělat, tzn. popisujeme, jak probíhá činnost, při které se snažíme něco vyrobit, připravit, opravit, uvést do chodu apod.</a:t>
            </a:r>
          </a:p>
          <a:p>
            <a:endParaRPr lang="cs-CZ" dirty="0" smtClean="0"/>
          </a:p>
          <a:p>
            <a:r>
              <a:rPr lang="cs-CZ" dirty="0" smtClean="0"/>
              <a:t>vystihuje činnost, jejíž složky následují za sebou        v logicky stanoveném pořadí, v  časové posloupnosti – v jakém pořadí jednotlivé úkony za sebou                v pracovním procesu probíhaly</a:t>
            </a:r>
          </a:p>
          <a:p>
            <a:r>
              <a:rPr lang="cs-CZ" dirty="0" smtClean="0"/>
              <a:t>důležitá je úplnost a přehledná stavba textu</a:t>
            </a:r>
          </a:p>
          <a:p>
            <a:r>
              <a:rPr lang="cs-CZ" dirty="0" smtClean="0"/>
              <a:t>srozumitelnosti napomáhají nákresy, obrázky</a:t>
            </a:r>
          </a:p>
          <a:p>
            <a:r>
              <a:rPr lang="cs-CZ" dirty="0" smtClean="0"/>
              <a:t>je to popis dynamický</a:t>
            </a:r>
          </a:p>
        </p:txBody>
      </p:sp>
    </p:spTree>
    <p:extLst>
      <p:ext uri="{BB962C8B-B14F-4D97-AF65-F5344CB8AC3E}">
        <p14:creationId xmlns:p14="http://schemas.microsoft.com/office/powerpoint/2010/main" val="218627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POPIS PRACOVNÍHO POSTUPU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Návod (na obsluhu) </a:t>
            </a:r>
          </a:p>
          <a:p>
            <a:pPr marL="0" indent="0">
              <a:buNone/>
            </a:pPr>
            <a:r>
              <a:rPr lang="cs-CZ" dirty="0" smtClean="0"/>
              <a:t>– popis s cílem praktickým – jak zacházet               s přístrojem, jak ho uvést do chodu, postup            při pletení svetru, jak</a:t>
            </a:r>
            <a:r>
              <a:rPr lang="cs-CZ" dirty="0"/>
              <a:t> </a:t>
            </a:r>
            <a:r>
              <a:rPr lang="cs-CZ" dirty="0" smtClean="0"/>
              <a:t>vyrobit nebo opravit nějaký předmět</a:t>
            </a:r>
          </a:p>
          <a:p>
            <a:pPr marL="0" indent="0">
              <a:buNone/>
            </a:pPr>
            <a:r>
              <a:rPr lang="cs-CZ" dirty="0" smtClean="0"/>
              <a:t>- popis s cílem poučným (popis + výklad) – kuchařský recept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17155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POPIS PRACOVNÍHO POSTUPU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jazyk</a:t>
            </a:r>
          </a:p>
          <a:p>
            <a:r>
              <a:rPr lang="cs-CZ" dirty="0" smtClean="0"/>
              <a:t>odborné názvy (termíny)</a:t>
            </a:r>
          </a:p>
          <a:p>
            <a:r>
              <a:rPr lang="cs-CZ" dirty="0" smtClean="0"/>
              <a:t>výrazy bez citového zabarvení</a:t>
            </a:r>
          </a:p>
          <a:p>
            <a:r>
              <a:rPr lang="cs-CZ" dirty="0" smtClean="0"/>
              <a:t>dějová slovesa (v přítomném čase)</a:t>
            </a:r>
          </a:p>
          <a:p>
            <a:r>
              <a:rPr lang="cs-CZ" dirty="0" smtClean="0"/>
              <a:t>podstatná jména slovesná</a:t>
            </a:r>
          </a:p>
          <a:p>
            <a:r>
              <a:rPr lang="cs-CZ" dirty="0" smtClean="0"/>
              <a:t>časová příslovce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460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POPIS PRACOVNÍHO POSTUPU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syntax</a:t>
            </a:r>
          </a:p>
          <a:p>
            <a:r>
              <a:rPr lang="cs-CZ" dirty="0" smtClean="0"/>
              <a:t>sled jednoduchých vět</a:t>
            </a:r>
          </a:p>
          <a:p>
            <a:r>
              <a:rPr lang="cs-CZ" dirty="0" smtClean="0"/>
              <a:t>vedlejší věty časové, účelové </a:t>
            </a:r>
          </a:p>
          <a:p>
            <a:r>
              <a:rPr lang="cs-CZ" dirty="0" smtClean="0"/>
              <a:t>kombinujeme popis a výklad</a:t>
            </a:r>
          </a:p>
          <a:p>
            <a:pPr marL="0" indent="0">
              <a:buNone/>
            </a:pPr>
            <a:r>
              <a:rPr lang="cs-CZ" dirty="0" smtClean="0"/>
              <a:t>kompozice</a:t>
            </a:r>
          </a:p>
          <a:p>
            <a:r>
              <a:rPr lang="cs-CZ" dirty="0" smtClean="0"/>
              <a:t>maximální úsilí o přehlednost (sled činnosti, odstavce)</a:t>
            </a:r>
          </a:p>
        </p:txBody>
      </p:sp>
    </p:spTree>
    <p:extLst>
      <p:ext uri="{BB962C8B-B14F-4D97-AF65-F5344CB8AC3E}">
        <p14:creationId xmlns:p14="http://schemas.microsoft.com/office/powerpoint/2010/main" val="3181267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POPIS PRACOVNÍHO POSTUPU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Osnova</a:t>
            </a:r>
          </a:p>
          <a:p>
            <a:pPr marL="514350" indent="-514350">
              <a:buAutoNum type="arabicPeriod"/>
            </a:pPr>
            <a:r>
              <a:rPr lang="cs-CZ" dirty="0" smtClean="0"/>
              <a:t>Úvod – výrobek, pomůcky a předměty (nářadí, nástroje, materiál, suroviny), pokus </a:t>
            </a:r>
          </a:p>
          <a:p>
            <a:pPr marL="514350" indent="-514350">
              <a:buAutoNum type="arabicPeriod"/>
            </a:pPr>
            <a:r>
              <a:rPr lang="cs-CZ" dirty="0" smtClean="0"/>
              <a:t>Vlastní popis pracovního postupu – </a:t>
            </a:r>
          </a:p>
          <a:p>
            <a:r>
              <a:rPr lang="cs-CZ" dirty="0" smtClean="0"/>
              <a:t>  a) příprava pracovních nástrojů, potřeb k  výrobě, pomůcek</a:t>
            </a:r>
          </a:p>
          <a:p>
            <a:r>
              <a:rPr lang="cs-CZ" dirty="0" smtClean="0"/>
              <a:t>  b) postup při zhotovení výrobku – jednotlivé hlavní činnosti – dokončování, úpravy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3</a:t>
            </a:r>
            <a:r>
              <a:rPr lang="cs-CZ" dirty="0" smtClean="0"/>
              <a:t>.  Závěr – zhodnocení výroby, využití výrobku, výsledek pokusu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5063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ZÁPIS - POPIS PRACOVNÍHO POSTUPU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Popis pracovního postupu je vlastně návod, jak se má určitá věc dělat. Vystihuje činnost, jejíž složky následují za sebou v logicky stanoveném pořadí, v časové posloupnosti  - jak za sebou jednotlivé úkony probíhaly. Rozlišujeme popis      s cílem praktickým, např. jak zacházet                 s přístrojem, a popis s cílem poučným, např. kuchařský recept. Užíváme odborné názvy, výrazy bez citového zabarvení, dějová slovesa, stavba textu musí být přehledná, užíváme jednoduché věty.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9824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49817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OTÁZKY PRO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Co je popis pracovního postupu?</a:t>
            </a:r>
          </a:p>
          <a:p>
            <a:r>
              <a:rPr lang="cs-CZ" dirty="0" smtClean="0"/>
              <a:t>2. Co vystihuje popis pracovního postupu?</a:t>
            </a:r>
          </a:p>
          <a:p>
            <a:r>
              <a:rPr lang="cs-CZ" dirty="0" smtClean="0"/>
              <a:t>3. Co vysvětluje popis s cílem praktickým?</a:t>
            </a:r>
          </a:p>
          <a:p>
            <a:r>
              <a:rPr lang="cs-CZ" dirty="0" smtClean="0"/>
              <a:t>4. Co patří k popisu s cílem poučným?</a:t>
            </a:r>
          </a:p>
          <a:p>
            <a:r>
              <a:rPr lang="cs-CZ" dirty="0" smtClean="0"/>
              <a:t>5. Jaké jazykové prostředky užíváme při popisu pracovního postupu?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31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POPIS PRACOVNÍHO POSTUPU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sz="quarter" idx="1"/>
          </p:nvPr>
        </p:nvSpPr>
        <p:spPr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ZDROJE:</a:t>
            </a:r>
          </a:p>
          <a:p>
            <a:r>
              <a:rPr lang="cs-CZ" dirty="0" smtClean="0"/>
              <a:t>SOCHROVÁ </a:t>
            </a:r>
            <a:r>
              <a:rPr lang="cs-CZ" dirty="0"/>
              <a:t>Marie. Český jazyk v kostce pro </a:t>
            </a:r>
            <a:r>
              <a:rPr lang="cs-CZ" dirty="0" err="1"/>
              <a:t>stř</a:t>
            </a:r>
            <a:r>
              <a:rPr lang="cs-CZ" dirty="0"/>
              <a:t>. školy. Havlíčkův Brod: Fragment, 2007, ISBN 978-253-0189-0</a:t>
            </a:r>
          </a:p>
          <a:p>
            <a:r>
              <a:rPr lang="cs-CZ" dirty="0"/>
              <a:t>Odmaturuj z českého jazyka. Brno: </a:t>
            </a:r>
            <a:r>
              <a:rPr lang="cs-CZ" dirty="0" err="1"/>
              <a:t>Didaktis</a:t>
            </a:r>
            <a:r>
              <a:rPr lang="cs-CZ" dirty="0"/>
              <a:t>, 2007, ISBN 80-7358-082-9</a:t>
            </a:r>
          </a:p>
          <a:p>
            <a:r>
              <a:rPr lang="cs-CZ" smtClean="0"/>
              <a:t>ŠTIKOVÁ </a:t>
            </a:r>
            <a:r>
              <a:rPr lang="cs-CZ" dirty="0"/>
              <a:t>Stanislava. Písemná a elektronická komunikace 2 a 3. Nakl. Ing. Stanislava Štiková – Korespondent, Plzeň 2007</a:t>
            </a:r>
          </a:p>
          <a:p>
            <a:r>
              <a:rPr lang="cs-CZ" dirty="0"/>
              <a:t>HANZOVÁ, Marie, SCHNEIDEROVÁ, Eva. </a:t>
            </a:r>
            <a:r>
              <a:rPr lang="cs-CZ" i="1" dirty="0"/>
              <a:t>Klíč</a:t>
            </a:r>
            <a:r>
              <a:rPr lang="cs-CZ" dirty="0"/>
              <a:t> </a:t>
            </a:r>
            <a:r>
              <a:rPr lang="cs-CZ" i="1" dirty="0"/>
              <a:t>ke slohu</a:t>
            </a:r>
            <a:r>
              <a:rPr lang="cs-CZ" dirty="0"/>
              <a:t>. Praha: Albatros, 2007, ISBN 978–80–00 – 01825 -6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56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208</TotalTime>
  <Words>584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Prezentace aplikace PowerPoint</vt:lpstr>
      <vt:lpstr>ANOTACE:</vt:lpstr>
      <vt:lpstr>POPIS PRACOVNÍHO POSTUPU</vt:lpstr>
      <vt:lpstr>POPIS PRACOVNÍHO POSTUPU</vt:lpstr>
      <vt:lpstr>POPIS PRACOVNÍHO POSTUPU</vt:lpstr>
      <vt:lpstr>POPIS PRACOVNÍHO POSTUPU</vt:lpstr>
      <vt:lpstr>POPIS PRACOVNÍHO POSTUPU</vt:lpstr>
      <vt:lpstr>POPIS PRACOVNÍHO POSTUPU</vt:lpstr>
      <vt:lpstr>ZÁPIS - POPIS PRACOVNÍHO POSTUPU</vt:lpstr>
      <vt:lpstr>OTÁZKY PRO OPAKOVÁNÍ </vt:lpstr>
      <vt:lpstr>POPIS PRACOVNÍHO POSTUPU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 PRACOVNÍHO POSTUPU</dc:title>
  <dc:creator>UZIVATEL</dc:creator>
  <cp:lastModifiedBy>reznickovakarla</cp:lastModifiedBy>
  <cp:revision>18</cp:revision>
  <dcterms:created xsi:type="dcterms:W3CDTF">2013-06-11T15:51:16Z</dcterms:created>
  <dcterms:modified xsi:type="dcterms:W3CDTF">2013-06-26T08:35:21Z</dcterms:modified>
</cp:coreProperties>
</file>