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0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44E906-0AAD-4490-840F-0E9DFF17444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E89B27CA-998B-4CEA-884E-99E3397FAD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877413851"/>
              </p:ext>
            </p:extLst>
          </p:nvPr>
        </p:nvGraphicFramePr>
        <p:xfrm>
          <a:off x="683569" y="1196975"/>
          <a:ext cx="8208911" cy="3909926"/>
        </p:xfrm>
        <a:graphic>
          <a:graphicData uri="http://schemas.openxmlformats.org/drawingml/2006/table">
            <a:tbl>
              <a:tblPr/>
              <a:tblGrid>
                <a:gridCol w="2520279"/>
                <a:gridCol w="5688632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73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styl – popis osoby a charakteristika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styly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Opravář zemědělských strojů, Mechanik opravář mot. vozidel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  <a:endParaRPr kumimoji="0" lang="cs-CZ" sz="2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194577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143000"/>
          </a:xfrm>
        </p:spPr>
        <p:txBody>
          <a:bodyPr/>
          <a:lstStyle/>
          <a:p>
            <a:r>
              <a:rPr lang="cs-CZ" u="sng" dirty="0" smtClean="0">
                <a:solidFill>
                  <a:schemeClr val="accent1"/>
                </a:solidFill>
              </a:rPr>
              <a:t>ANOTACE:</a:t>
            </a:r>
            <a:endParaRPr lang="cs-CZ" u="sng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84784"/>
            <a:ext cx="8208912" cy="4572000"/>
          </a:xfrm>
        </p:spPr>
        <p:txBody>
          <a:bodyPr/>
          <a:lstStyle/>
          <a:p>
            <a:r>
              <a:rPr lang="cs-CZ" dirty="0" smtClean="0"/>
              <a:t>V této prezentaci mají žáci pochopit, čeho si všímá popis osoby, čeho si všímá charakteristika a jaký je mezi nimi rozdíl. Dále se seznámí s charakteristikou přímou a nepřímou a s </a:t>
            </a:r>
            <a:r>
              <a:rPr lang="cs-CZ" smtClean="0"/>
              <a:t>využitím jazykových </a:t>
            </a:r>
            <a:r>
              <a:rPr lang="cs-CZ" dirty="0" smtClean="0"/>
              <a:t>prostředků v obou slohových útvarech.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936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POPIS OSOBY A CHARAKTERISTIKA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33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OSOBY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zvláštní druh popisu</a:t>
            </a:r>
          </a:p>
          <a:p>
            <a:r>
              <a:rPr lang="cs-CZ" dirty="0" smtClean="0"/>
              <a:t>všímá si vnějších znaků, tj. stáří, postavy, obličeje, vlasů a jiných typických znaků, ale i způsobu chůze, stylu oblékání, řeči aj.</a:t>
            </a:r>
          </a:p>
          <a:p>
            <a:r>
              <a:rPr lang="cs-CZ" dirty="0" smtClean="0"/>
              <a:t>má být přesný, postupně uspořádaný</a:t>
            </a:r>
          </a:p>
          <a:p>
            <a:r>
              <a:rPr lang="cs-CZ" dirty="0" smtClean="0"/>
              <a:t>sleduje nejdříve základní a nejnápadnější rysy</a:t>
            </a:r>
          </a:p>
          <a:p>
            <a:r>
              <a:rPr lang="cs-CZ" dirty="0" smtClean="0"/>
              <a:t>začíná celkovým vzhledem, pak se přechází k jednotlivostem</a:t>
            </a:r>
          </a:p>
          <a:p>
            <a:r>
              <a:rPr lang="cs-CZ" dirty="0" smtClean="0"/>
              <a:t>postupuje se od nápadných znaků k méně nápadným </a:t>
            </a:r>
          </a:p>
          <a:p>
            <a:r>
              <a:rPr lang="cs-CZ" dirty="0" smtClean="0"/>
              <a:t>podle vnějšího popisu lze částečně usuzovat i na povahu a zvyky, např. podle toho, jak se tváří, pohybuje, jak se obléká apod.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39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OSOBY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Jazykové a stylistické prostředky:</a:t>
            </a:r>
          </a:p>
          <a:p>
            <a:r>
              <a:rPr lang="cs-CZ" dirty="0" smtClean="0"/>
              <a:t>různá přídavná jména – </a:t>
            </a:r>
            <a:r>
              <a:rPr lang="cs-CZ" b="1" dirty="0" smtClean="0"/>
              <a:t>označují vlastnosti přímo</a:t>
            </a:r>
            <a:r>
              <a:rPr lang="cs-CZ" dirty="0" smtClean="0"/>
              <a:t>, např. </a:t>
            </a:r>
            <a:r>
              <a:rPr lang="cs-CZ" i="1" dirty="0" smtClean="0"/>
              <a:t>postava může být malá, vyšší, střední, štíhlá, statná, plnoštíhlá, urostlá, drobná atd.; chůze může být pomalá, rychlá, kolébavá, loudavá, zpomalená atd.</a:t>
            </a:r>
          </a:p>
          <a:p>
            <a:r>
              <a:rPr lang="cs-CZ" dirty="0" smtClean="0"/>
              <a:t>můžeme klást i několik přídavných jmen za sebou, např. </a:t>
            </a:r>
            <a:r>
              <a:rPr lang="cs-CZ" i="1" dirty="0" smtClean="0"/>
              <a:t>má statnou, dobře rostlou postavu; velké jasné modré oči apod.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2380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POPIS OSOBY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přirovnání – </a:t>
            </a:r>
            <a:r>
              <a:rPr lang="cs-CZ" b="1" dirty="0" smtClean="0"/>
              <a:t>označují vlastnosti nepřímo</a:t>
            </a:r>
            <a:r>
              <a:rPr lang="cs-CZ" dirty="0" smtClean="0"/>
              <a:t>, např. </a:t>
            </a:r>
            <a:r>
              <a:rPr lang="cs-CZ" i="1" dirty="0" smtClean="0"/>
              <a:t>urostlý jako jedle, štíhlá jako laň</a:t>
            </a:r>
          </a:p>
          <a:p>
            <a:r>
              <a:rPr lang="cs-CZ" dirty="0" smtClean="0"/>
              <a:t>rčení, např. </a:t>
            </a:r>
            <a:r>
              <a:rPr lang="cs-CZ" i="1" dirty="0" smtClean="0"/>
              <a:t>je jako za groš kudla </a:t>
            </a:r>
            <a:r>
              <a:rPr lang="cs-CZ" dirty="0" smtClean="0"/>
              <a:t>(= hubený)</a:t>
            </a:r>
          </a:p>
          <a:p>
            <a:r>
              <a:rPr lang="cs-CZ" dirty="0" smtClean="0"/>
              <a:t>vhodná podstatná jména, která už mnohdy sama o sobě naznačují určitou vlastnost, např. </a:t>
            </a:r>
            <a:r>
              <a:rPr lang="cs-CZ" i="1" dirty="0" smtClean="0"/>
              <a:t>silák, krasavice, mrňous</a:t>
            </a:r>
          </a:p>
          <a:p>
            <a:r>
              <a:rPr lang="cs-CZ" dirty="0" smtClean="0"/>
              <a:t>různá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53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CHARAKTERISTIKA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vystihuje povahu (charakter) člověka, a to  z jeho chování, z činů, tedy podle toho, jak mluví a jedná</a:t>
            </a:r>
          </a:p>
          <a:p>
            <a:r>
              <a:rPr lang="cs-CZ" dirty="0"/>
              <a:t>v</a:t>
            </a:r>
            <a:r>
              <a:rPr lang="cs-CZ" dirty="0" smtClean="0"/>
              <a:t>šímá si duševních a povahových vlastností</a:t>
            </a:r>
          </a:p>
          <a:p>
            <a:r>
              <a:rPr lang="cs-CZ" dirty="0" smtClean="0"/>
              <a:t>a) </a:t>
            </a:r>
            <a:r>
              <a:rPr lang="cs-CZ" b="1" dirty="0" smtClean="0"/>
              <a:t>charakteristika vnější </a:t>
            </a:r>
            <a:r>
              <a:rPr lang="cs-CZ" dirty="0" smtClean="0"/>
              <a:t>– popisuje vzhled osoby (jak osoba vypadá)</a:t>
            </a:r>
          </a:p>
          <a:p>
            <a:r>
              <a:rPr lang="cs-CZ" dirty="0" smtClean="0"/>
              <a:t>b) </a:t>
            </a:r>
            <a:r>
              <a:rPr lang="cs-CZ" b="1" dirty="0" smtClean="0"/>
              <a:t>charakteristika vnitřní </a:t>
            </a:r>
            <a:r>
              <a:rPr lang="cs-CZ" dirty="0" smtClean="0"/>
              <a:t>– popisuje duševní vlastnosti (povahové rysy, schopnosti, zájmy), které se projevují ve vztahu k lidem, v jednání, ve vztahu    k práci apod.</a:t>
            </a:r>
          </a:p>
          <a:p>
            <a:r>
              <a:rPr lang="cs-CZ" dirty="0" smtClean="0"/>
              <a:t>mnohdy se obě vzájemně prolínají, bývá mezi nimi však věcná souvislost, vyjadřování je obrazné, někdy jen v náznacích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54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CHARAKTERISTIKA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Vlastnosti se vyjadřují</a:t>
            </a:r>
          </a:p>
          <a:p>
            <a:r>
              <a:rPr lang="cs-CZ" b="1" dirty="0" smtClean="0"/>
              <a:t>přímo</a:t>
            </a:r>
            <a:r>
              <a:rPr lang="cs-CZ" dirty="0" smtClean="0"/>
              <a:t> (konstatováním), a to vhodnými přídavnými a podstatnými jmény, např. </a:t>
            </a:r>
            <a:r>
              <a:rPr lang="cs-CZ" i="1" dirty="0" smtClean="0"/>
              <a:t>je milý, hodný, dobrosrdečný</a:t>
            </a:r>
            <a:r>
              <a:rPr lang="cs-CZ" dirty="0" smtClean="0"/>
              <a:t>, </a:t>
            </a:r>
            <a:r>
              <a:rPr lang="cs-CZ" i="1" dirty="0" smtClean="0"/>
              <a:t>dobrák, samotář</a:t>
            </a:r>
            <a:r>
              <a:rPr lang="cs-CZ" dirty="0" smtClean="0"/>
              <a:t>) = </a:t>
            </a:r>
            <a:r>
              <a:rPr lang="cs-CZ" b="1" dirty="0" smtClean="0">
                <a:solidFill>
                  <a:schemeClr val="accent1"/>
                </a:solidFill>
              </a:rPr>
              <a:t>přímá charakteristika</a:t>
            </a:r>
          </a:p>
          <a:p>
            <a:r>
              <a:rPr lang="cs-CZ" b="1" dirty="0"/>
              <a:t>n</a:t>
            </a:r>
            <a:r>
              <a:rPr lang="cs-CZ" b="1" dirty="0" smtClean="0"/>
              <a:t>epřímo</a:t>
            </a:r>
            <a:r>
              <a:rPr lang="cs-CZ" dirty="0" smtClean="0"/>
              <a:t> (popisem řeči, chování, jednání v určité situaci, které o povaze osoby hodně napovídá), např. </a:t>
            </a:r>
            <a:r>
              <a:rPr lang="cs-CZ" i="1" dirty="0" smtClean="0"/>
              <a:t>vždy je ochoten pomoci; nebyla schopná mluvit potichu – ona prostě křičela </a:t>
            </a:r>
            <a:r>
              <a:rPr lang="cs-CZ" dirty="0" smtClean="0"/>
              <a:t>apod. = </a:t>
            </a:r>
            <a:r>
              <a:rPr lang="cs-CZ" b="1" dirty="0" smtClean="0">
                <a:solidFill>
                  <a:schemeClr val="accent1"/>
                </a:solidFill>
              </a:rPr>
              <a:t>nepřímá charakteristika</a:t>
            </a:r>
            <a:r>
              <a:rPr lang="cs-CZ" dirty="0" smtClean="0"/>
              <a:t> (je přesvědčivější)</a:t>
            </a:r>
          </a:p>
          <a:p>
            <a:r>
              <a:rPr lang="cs-CZ" dirty="0" smtClean="0"/>
              <a:t>můžeme využívat srovnání s jinou osobou, případně formu vyprávění (pokud pomáhá blíže vystihnout charakter popisované osoby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231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76712"/>
          </a:xfrm>
        </p:spPr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CHARAKTERISTIKA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229600" cy="511256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Kompozice</a:t>
            </a:r>
          </a:p>
          <a:p>
            <a:r>
              <a:rPr lang="cs-CZ" dirty="0" smtClean="0"/>
              <a:t>vhodný postup (uvést příznačné rysy)</a:t>
            </a:r>
          </a:p>
          <a:p>
            <a:r>
              <a:rPr lang="cs-CZ" dirty="0" smtClean="0"/>
              <a:t>nejdřív první informace (stáří, celkový vzhled, zaměstnání)</a:t>
            </a:r>
          </a:p>
          <a:p>
            <a:r>
              <a:rPr lang="cs-CZ" b="1" dirty="0" smtClean="0"/>
              <a:t>rysy povahy </a:t>
            </a:r>
            <a:r>
              <a:rPr lang="cs-CZ" dirty="0" smtClean="0"/>
              <a:t>(kladné i záporné) :</a:t>
            </a:r>
          </a:p>
          <a:p>
            <a:r>
              <a:rPr lang="cs-CZ" b="1" dirty="0" smtClean="0"/>
              <a:t>temperament, nadání, schopnosti </a:t>
            </a:r>
            <a:r>
              <a:rPr lang="cs-CZ" dirty="0" smtClean="0"/>
              <a:t>(</a:t>
            </a:r>
            <a:r>
              <a:rPr lang="cs-CZ" i="1" dirty="0" smtClean="0"/>
              <a:t>je sečtělý, zajímá se      o literaturu, hudbu, tanec, sport, vyniká v matematice, má těžkosti s…, je cílevědomý X povrchní, nestálé zájmy, zanedbává zevnějšek, nemá jasný životní cíl)</a:t>
            </a:r>
          </a:p>
          <a:p>
            <a:r>
              <a:rPr lang="cs-CZ" b="1" dirty="0" smtClean="0"/>
              <a:t>vnější projevy povahy </a:t>
            </a:r>
            <a:r>
              <a:rPr lang="cs-CZ" dirty="0" smtClean="0"/>
              <a:t>(popisné prvky –výraz obličeje, pohyby, gesta, způsob řeči, chůze)</a:t>
            </a:r>
          </a:p>
          <a:p>
            <a:r>
              <a:rPr lang="cs-CZ" b="1" dirty="0" smtClean="0"/>
              <a:t>způsob jednání s lidmi, vztah k lidem </a:t>
            </a:r>
            <a:r>
              <a:rPr lang="cs-CZ" dirty="0" smtClean="0"/>
              <a:t>(</a:t>
            </a:r>
            <a:r>
              <a:rPr lang="cs-CZ" i="1" dirty="0" smtClean="0"/>
              <a:t>prostý, skromný, nenáročný X domýšlivý, ješitný; společenský, srdečný, vlídný, zdvořilý X bezohledný, hrubý, samotářský, obětavý, iniciativní X pohodlný, vzdorný, kritický apod.)</a:t>
            </a:r>
          </a:p>
          <a:p>
            <a:r>
              <a:rPr lang="cs-CZ" b="1" dirty="0" smtClean="0"/>
              <a:t>vztah k práci </a:t>
            </a:r>
            <a:r>
              <a:rPr lang="cs-CZ" i="1" dirty="0" smtClean="0"/>
              <a:t>(svědomitý, pilný, snaživý, zodpovědný X nestálý, lhostejný, lenivý, nezodpovědný</a:t>
            </a:r>
            <a:r>
              <a:rPr lang="cs-CZ" dirty="0" smtClean="0"/>
              <a:t>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75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CHARAKTERISTIKA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Osnova</a:t>
            </a:r>
          </a:p>
          <a:p>
            <a:pPr marL="0" indent="0">
              <a:buNone/>
            </a:pPr>
            <a:r>
              <a:rPr lang="cs-CZ" dirty="0" smtClean="0"/>
              <a:t>I. Úvod – seznámení s charakterizovanou osobou (skupinou), jméno, popř. přezdívka, náš vztah k ní, povšechné údaje – stáří, celkový zevnějšek, zaměstnání</a:t>
            </a:r>
          </a:p>
          <a:p>
            <a:pPr marL="0" indent="0">
              <a:buNone/>
            </a:pPr>
            <a:r>
              <a:rPr lang="cs-CZ" dirty="0" smtClean="0"/>
              <a:t>II. Stať (obsahuje vnější i vnitřní popis)</a:t>
            </a:r>
          </a:p>
          <a:p>
            <a:r>
              <a:rPr lang="cs-CZ" dirty="0" smtClean="0"/>
              <a:t>a)  jak osoba vypadá</a:t>
            </a:r>
          </a:p>
          <a:p>
            <a:r>
              <a:rPr lang="cs-CZ" dirty="0" smtClean="0"/>
              <a:t>b) povahové rysy (kladné i záporné)</a:t>
            </a:r>
          </a:p>
          <a:p>
            <a:r>
              <a:rPr lang="cs-CZ" dirty="0" smtClean="0"/>
              <a:t>c) vnější projevy povahy (výraz obličeje, gesta, způsob řeči, chůze)</a:t>
            </a:r>
          </a:p>
          <a:p>
            <a:r>
              <a:rPr lang="cs-CZ" dirty="0" smtClean="0"/>
              <a:t>d) vztah k lidem, způsob jednání s lidmi</a:t>
            </a:r>
          </a:p>
          <a:p>
            <a:r>
              <a:rPr lang="cs-CZ" dirty="0" smtClean="0"/>
              <a:t>e) Vztah k práci, přírodě, prostředí</a:t>
            </a:r>
          </a:p>
          <a:p>
            <a:r>
              <a:rPr lang="cs-CZ" dirty="0" smtClean="0"/>
              <a:t>f) temperament, nadání, schopnosti</a:t>
            </a:r>
          </a:p>
          <a:p>
            <a:r>
              <a:rPr lang="cs-CZ" dirty="0" smtClean="0"/>
              <a:t>g) vztah k sobě, zájmy</a:t>
            </a:r>
          </a:p>
          <a:p>
            <a:pPr marL="0" indent="0">
              <a:buNone/>
            </a:pPr>
            <a:r>
              <a:rPr lang="cs-CZ" dirty="0" smtClean="0"/>
              <a:t>III. Závěr – zobecnění, shrnutí, např. proč osobu popisujeme,     v čem je pro nás vzorem, co kritizujeme, doporučujeme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6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CHARAKTERISTIKA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Jazyk</a:t>
            </a:r>
          </a:p>
          <a:p>
            <a:r>
              <a:rPr lang="cs-CZ" dirty="0" smtClean="0"/>
              <a:t>volba výstižných výrazů, zvl. hodnotících</a:t>
            </a:r>
          </a:p>
          <a:p>
            <a:r>
              <a:rPr lang="cs-CZ" dirty="0"/>
              <a:t>p</a:t>
            </a:r>
            <a:r>
              <a:rPr lang="cs-CZ" dirty="0" smtClean="0"/>
              <a:t>řevaha přídavných jmen (vyjadřují vlastnosti), případně slovesa spojená s přídavnými jmény, několikanásobné větné členy nebo postupně rozvíjející přívlastek shodný i neshodný (např. </a:t>
            </a:r>
            <a:r>
              <a:rPr lang="cs-CZ" i="1" dirty="0" smtClean="0"/>
              <a:t>je milá, upřímná a dobrosrdečná</a:t>
            </a:r>
            <a:r>
              <a:rPr lang="cs-CZ" dirty="0" smtClean="0"/>
              <a:t>)</a:t>
            </a:r>
          </a:p>
          <a:p>
            <a:r>
              <a:rPr lang="cs-CZ" dirty="0" smtClean="0"/>
              <a:t>častá přirovnání – k vystižení vnějších znaků (</a:t>
            </a:r>
            <a:r>
              <a:rPr lang="cs-CZ" i="1" dirty="0" smtClean="0"/>
              <a:t>má oči jako pomněnky, tváře jako slabikáře, je jako tyčka</a:t>
            </a:r>
            <a:r>
              <a:rPr lang="cs-CZ" dirty="0" smtClean="0"/>
              <a:t>)</a:t>
            </a:r>
          </a:p>
          <a:p>
            <a:r>
              <a:rPr lang="cs-CZ" dirty="0" smtClean="0"/>
              <a:t>rčení k vystižení povahových rysů (např. </a:t>
            </a:r>
            <a:r>
              <a:rPr lang="cs-CZ" i="1" dirty="0" smtClean="0"/>
              <a:t>má srdce na dlani, pro druhého by do ohně skočil, jedl vtipnou kaši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6644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 </a:t>
            </a:r>
            <a:r>
              <a:rPr lang="cs-CZ" sz="2700" dirty="0" smtClean="0">
                <a:solidFill>
                  <a:schemeClr val="accent1"/>
                </a:solidFill>
              </a:rPr>
              <a:t>ZÁPIS - POPIS OSOBY A CHARAKTERISTIKA</a:t>
            </a:r>
            <a:endParaRPr lang="cs-CZ" sz="27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Popis osoby </a:t>
            </a:r>
            <a:r>
              <a:rPr lang="cs-CZ" dirty="0" smtClean="0"/>
              <a:t>si všímá vnějších znaků osoby, má být přesný, postupně uspořádaný. Postupujeme od nápadných znaků ke znakům méně důležitým. </a:t>
            </a:r>
          </a:p>
          <a:p>
            <a:r>
              <a:rPr lang="cs-CZ" dirty="0" smtClean="0"/>
              <a:t>Jazykové prostředky – vlastnosti označujeme zejména přídavnými jmény, které vlastnosti označují přímo, nebo pomocí přirovnání a rčení, které vlastnosti označují nepřímo.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Charakteristika </a:t>
            </a:r>
            <a:r>
              <a:rPr lang="cs-CZ" dirty="0" smtClean="0"/>
              <a:t>vystihuje povahu (charakter) člověka, všímá si duševních a povahových vlastností. </a:t>
            </a:r>
          </a:p>
          <a:p>
            <a:r>
              <a:rPr lang="cs-CZ" dirty="0"/>
              <a:t>Charakteristika vnější – popisuje, jak osoba vypadá.</a:t>
            </a:r>
          </a:p>
          <a:p>
            <a:r>
              <a:rPr lang="cs-CZ" dirty="0"/>
              <a:t>Charakteristika vnitřní – popisuje povahové rysy, schopnosti a zájmy.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137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Přímá charakteristika – vyjadřuje vlastnosti přímo, konstatováním (je milý, hodný…).</a:t>
            </a:r>
          </a:p>
          <a:p>
            <a:r>
              <a:rPr lang="cs-CZ" dirty="0" smtClean="0"/>
              <a:t>Nepřímá charakteristika – vyjadřuje vlastnosti nepřímo, např. popisem chování, jednání v určité situaci (je vždy ochoten pomoci).</a:t>
            </a:r>
          </a:p>
          <a:p>
            <a:r>
              <a:rPr lang="cs-CZ" dirty="0" smtClean="0"/>
              <a:t>Nejdříve se seznámíme s charakterizovanou osobou, potom si všímáme rysů povahy, např. nadání, schopností, vztahu k lidem, vztahu k práci, v závěru poznatky zobecníme, shrneme.</a:t>
            </a:r>
          </a:p>
          <a:p>
            <a:r>
              <a:rPr lang="cs-CZ" dirty="0" smtClean="0"/>
              <a:t>Jazykové prostředky – užíváme hodnotící výrazy, hlavně přídavná jména, slovesa spojená s příd. Jmény, přirovnání, rčení.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894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OTÁZKY PRO OPAKOVÁNÍ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Čeho si všímá popis osoby?</a:t>
            </a:r>
          </a:p>
          <a:p>
            <a:r>
              <a:rPr lang="cs-CZ" dirty="0" smtClean="0"/>
              <a:t>2. Jak postupujeme při popisu osoby?</a:t>
            </a:r>
          </a:p>
          <a:p>
            <a:r>
              <a:rPr lang="cs-CZ" dirty="0" smtClean="0"/>
              <a:t>3. Co je charakteristika?</a:t>
            </a:r>
          </a:p>
          <a:p>
            <a:r>
              <a:rPr lang="cs-CZ" dirty="0" smtClean="0"/>
              <a:t>4. Jaký je rozdíl mezi charakteristikou přímou a charakteristikou nepřímou?</a:t>
            </a:r>
          </a:p>
          <a:p>
            <a:r>
              <a:rPr lang="cs-CZ" dirty="0" smtClean="0"/>
              <a:t>5. Jak postupujeme při charakteristice?</a:t>
            </a:r>
          </a:p>
          <a:p>
            <a:r>
              <a:rPr lang="cs-CZ" dirty="0" smtClean="0"/>
              <a:t>6. Jaké jazykové prostředky užíváme při popisu osoby a  </a:t>
            </a:r>
            <a:r>
              <a:rPr lang="cs-CZ" smtClean="0"/>
              <a:t>při charakteristice?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039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</a:rPr>
              <a:t>POPIS OSOBY, CHARAKTERISTIKA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sz="quarter" idx="1"/>
          </p:nvPr>
        </p:nvSpPr>
        <p:spPr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ZDROJE:</a:t>
            </a:r>
          </a:p>
          <a:p>
            <a:r>
              <a:rPr lang="cs-CZ" dirty="0" smtClean="0"/>
              <a:t>SOCHROVÁ </a:t>
            </a:r>
            <a:r>
              <a:rPr lang="cs-CZ" dirty="0"/>
              <a:t>Marie. Český jazyk v kostce pro </a:t>
            </a:r>
            <a:r>
              <a:rPr lang="cs-CZ" dirty="0" err="1"/>
              <a:t>stř</a:t>
            </a:r>
            <a:r>
              <a:rPr lang="cs-CZ" dirty="0"/>
              <a:t>. školy. Havlíčkův Brod: Fragment, 2007, ISBN 978-253-0189-0</a:t>
            </a:r>
          </a:p>
          <a:p>
            <a:r>
              <a:rPr lang="cs-CZ" dirty="0"/>
              <a:t>Odmaturuj z českého jazyka. Brno: </a:t>
            </a:r>
            <a:r>
              <a:rPr lang="cs-CZ" dirty="0" err="1"/>
              <a:t>Didaktis</a:t>
            </a:r>
            <a:r>
              <a:rPr lang="cs-CZ" dirty="0"/>
              <a:t>, 2007, ISBN 80-7358-082-9</a:t>
            </a:r>
          </a:p>
          <a:p>
            <a:r>
              <a:rPr lang="cs-CZ" smtClean="0"/>
              <a:t>ŠTIKOVÁ </a:t>
            </a:r>
            <a:r>
              <a:rPr lang="cs-CZ" dirty="0"/>
              <a:t>Stanislava. Písemná a elektronická komunikace 2 a 3. Nakl. Ing. Stanislava Štiková – Korespondent, Plzeň 2007</a:t>
            </a:r>
          </a:p>
          <a:p>
            <a:r>
              <a:rPr lang="cs-CZ" dirty="0"/>
              <a:t>HANZOVÁ, Marie, SCHNEIDEROVÁ, Eva. </a:t>
            </a:r>
            <a:r>
              <a:rPr lang="cs-CZ" i="1" dirty="0"/>
              <a:t>Klíč</a:t>
            </a:r>
            <a:r>
              <a:rPr lang="cs-CZ" dirty="0"/>
              <a:t> </a:t>
            </a:r>
            <a:r>
              <a:rPr lang="cs-CZ" i="1" dirty="0"/>
              <a:t>ke slohu</a:t>
            </a:r>
            <a:r>
              <a:rPr lang="cs-CZ" dirty="0"/>
              <a:t>. Praha: Albatros, 2007, ISBN 978–80–00 – 01825 -6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47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203</TotalTime>
  <Words>1238</Words>
  <Application>Microsoft Office PowerPoint</Application>
  <PresentationFormat>Předvádění na obrazovce (4:3)</PresentationFormat>
  <Paragraphs>94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Jmění</vt:lpstr>
      <vt:lpstr>Prezentace aplikace PowerPoint</vt:lpstr>
      <vt:lpstr>ANOTACE:</vt:lpstr>
      <vt:lpstr>POPIS OSOBY A CHARAKTERISTIKA</vt:lpstr>
      <vt:lpstr>POPIS OSOBY</vt:lpstr>
      <vt:lpstr>POPIS OSOBY</vt:lpstr>
      <vt:lpstr>POPIS OSOBY</vt:lpstr>
      <vt:lpstr>CHARAKTERISTIKA</vt:lpstr>
      <vt:lpstr>CHARAKTERISTIKA</vt:lpstr>
      <vt:lpstr>CHARAKTERISTIKA</vt:lpstr>
      <vt:lpstr>CHARAKTERISTIKA</vt:lpstr>
      <vt:lpstr>CHARAKTERISTIKA</vt:lpstr>
      <vt:lpstr> ZÁPIS - POPIS OSOBY A CHARAKTERISTIKA</vt:lpstr>
      <vt:lpstr>Prezentace aplikace PowerPoint</vt:lpstr>
      <vt:lpstr>OTÁZKY PRO OPAKOVÁNÍ</vt:lpstr>
      <vt:lpstr>POPIS OSOBY, CHARAKTERISTIKA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 OSOBY A CHARAKTERISTIKA</dc:title>
  <dc:creator>UZIVATEL</dc:creator>
  <cp:lastModifiedBy>reznickovakarla</cp:lastModifiedBy>
  <cp:revision>27</cp:revision>
  <dcterms:created xsi:type="dcterms:W3CDTF">2013-06-19T16:08:58Z</dcterms:created>
  <dcterms:modified xsi:type="dcterms:W3CDTF">2013-06-26T08:36:58Z</dcterms:modified>
</cp:coreProperties>
</file>