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BA0E029-9449-4659-B2AA-84D3543CBA25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4EF15ED-8D01-425F-B425-D02E522056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0E029-9449-4659-B2AA-84D3543CBA25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F15ED-8D01-425F-B425-D02E522056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0E029-9449-4659-B2AA-84D3543CBA25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F15ED-8D01-425F-B425-D02E522056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0E029-9449-4659-B2AA-84D3543CBA25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F15ED-8D01-425F-B425-D02E522056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BA0E029-9449-4659-B2AA-84D3543CBA25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4EF15ED-8D01-425F-B425-D02E52205638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BA0E029-9449-4659-B2AA-84D3543CBA25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4EF15ED-8D01-425F-B425-D02E522056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0E029-9449-4659-B2AA-84D3543CBA25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F15ED-8D01-425F-B425-D02E522056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0E029-9449-4659-B2AA-84D3543CBA25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F15ED-8D01-425F-B425-D02E522056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0E029-9449-4659-B2AA-84D3543CBA25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F15ED-8D01-425F-B425-D02E522056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0E029-9449-4659-B2AA-84D3543CBA25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F15ED-8D01-425F-B425-D02E522056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0E029-9449-4659-B2AA-84D3543CBA25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F15ED-8D01-425F-B425-D02E522056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BA0E029-9449-4659-B2AA-84D3543CBA25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4EF15ED-8D01-425F-B425-D02E5220563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8852" y="0"/>
            <a:ext cx="9555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419475" y="2133600"/>
            <a:ext cx="367280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Mgr. Marie Havránková</a:t>
            </a:r>
            <a:endParaRPr lang="cs-CZ" b="1" dirty="0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419474" y="2708275"/>
            <a:ext cx="324075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 smtClean="0"/>
              <a:t>PROLETÁŘSKÁ POEZIE</a:t>
            </a:r>
            <a:endParaRPr lang="cs-CZ" b="1" dirty="0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3449927" y="3429000"/>
            <a:ext cx="25692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 smtClean="0"/>
              <a:t>Literatura 1. pol. 20. </a:t>
            </a:r>
            <a:r>
              <a:rPr lang="cs-CZ" b="1" smtClean="0"/>
              <a:t>stol.</a:t>
            </a:r>
            <a:endParaRPr lang="cs-CZ" b="1" dirty="0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3449927" y="4005263"/>
            <a:ext cx="12925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2. </a:t>
            </a:r>
            <a:r>
              <a:rPr lang="cs-CZ" b="1" dirty="0"/>
              <a:t>ročník</a:t>
            </a: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3419475" y="5229225"/>
            <a:ext cx="146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/>
              <a:t>Srpen 2012 </a:t>
            </a:r>
          </a:p>
        </p:txBody>
      </p:sp>
    </p:spTree>
    <p:extLst>
      <p:ext uri="{BB962C8B-B14F-4D97-AF65-F5344CB8AC3E}">
        <p14:creationId xmlns:p14="http://schemas.microsoft.com/office/powerpoint/2010/main" val="403144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Záměrem této prezentace je seznámení žáků        s českou proletářskou poezií a jejími představiteli.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809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LITERATURA V 1. POLOVINĚ     20. STOLETÍ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PROLETÁŘSKÁ POEZIE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208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JIŘÍ WOLKER (1900 – 1924)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básník, představitel vitalismu, pak proletářské poezie</a:t>
            </a:r>
          </a:p>
          <a:p>
            <a:r>
              <a:rPr lang="cs-CZ" dirty="0" smtClean="0"/>
              <a:t>psal i prózu, pohádky a divadelní hry, programové stati (Proletářské umění)</a:t>
            </a:r>
          </a:p>
          <a:p>
            <a:r>
              <a:rPr lang="cs-CZ" dirty="0" smtClean="0"/>
              <a:t>pocházel z Prostějova</a:t>
            </a:r>
          </a:p>
          <a:p>
            <a:r>
              <a:rPr lang="cs-CZ" dirty="0" smtClean="0"/>
              <a:t>studium práv v Praze </a:t>
            </a:r>
          </a:p>
          <a:p>
            <a:r>
              <a:rPr lang="cs-CZ" dirty="0" smtClean="0"/>
              <a:t>účastní se činnosti v Literární skupině a               v Devětsilu, později je opouští pro jejich odklon od proletářského umění</a:t>
            </a:r>
          </a:p>
          <a:p>
            <a:r>
              <a:rPr lang="cs-CZ" dirty="0" smtClean="0"/>
              <a:t>umírá předčasně na tuberkulózu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903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JIŘÍ WOLKER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251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u="sng" dirty="0" smtClean="0"/>
              <a:t>Host do domu </a:t>
            </a:r>
            <a:r>
              <a:rPr lang="cs-CZ" dirty="0" smtClean="0"/>
              <a:t>– tzv. poezie prostých věcí</a:t>
            </a:r>
          </a:p>
          <a:p>
            <a:r>
              <a:rPr lang="cs-CZ" dirty="0" smtClean="0"/>
              <a:t>chlapecký, láskyplný pohled na svět, harmonie, autorův pohled nejen na věci, ale i na svět je optimistický, citovost; prostý verš</a:t>
            </a:r>
          </a:p>
          <a:p>
            <a:pPr marL="0" indent="0">
              <a:buNone/>
            </a:pPr>
            <a:r>
              <a:rPr lang="cs-CZ" b="1" u="sng" dirty="0" smtClean="0"/>
              <a:t>Svatý Kopeček </a:t>
            </a:r>
            <a:r>
              <a:rPr lang="cs-CZ" dirty="0" smtClean="0"/>
              <a:t>– původně samostatná skladba, později přiřazena     do sbírky Host do domu</a:t>
            </a:r>
          </a:p>
          <a:p>
            <a:r>
              <a:rPr lang="cs-CZ" dirty="0"/>
              <a:t>p</a:t>
            </a:r>
            <a:r>
              <a:rPr lang="cs-CZ" dirty="0" smtClean="0"/>
              <a:t>řipomíná formu pásma, autobiografické prvky</a:t>
            </a:r>
          </a:p>
          <a:p>
            <a:pPr marL="0" indent="0">
              <a:buNone/>
            </a:pPr>
            <a:r>
              <a:rPr lang="cs-CZ" b="1" u="sng" dirty="0" smtClean="0"/>
              <a:t>Těžká hodina </a:t>
            </a:r>
            <a:r>
              <a:rPr lang="cs-CZ" dirty="0" smtClean="0"/>
              <a:t>– proletářská poezie</a:t>
            </a:r>
          </a:p>
          <a:p>
            <a:r>
              <a:rPr lang="cs-CZ" dirty="0" smtClean="0"/>
              <a:t>sociální tematika</a:t>
            </a:r>
          </a:p>
          <a:p>
            <a:r>
              <a:rPr lang="cs-CZ" dirty="0" smtClean="0"/>
              <a:t>epická šíře a dramatičnost = sociální balady</a:t>
            </a:r>
          </a:p>
          <a:p>
            <a:r>
              <a:rPr lang="cs-CZ" dirty="0" smtClean="0"/>
              <a:t>dialog, nepravidelný verš – od reportážního civilního začátku            k politickému závěru (</a:t>
            </a:r>
            <a:r>
              <a:rPr lang="cs-CZ" i="1" dirty="0" smtClean="0"/>
              <a:t>Balada o očích topičových</a:t>
            </a:r>
            <a:r>
              <a:rPr lang="cs-CZ" dirty="0" smtClean="0"/>
              <a:t>)</a:t>
            </a:r>
          </a:p>
          <a:p>
            <a:r>
              <a:rPr lang="cs-CZ" dirty="0" smtClean="0"/>
              <a:t>odraz básníkovy nemoci ( báseň </a:t>
            </a:r>
            <a:r>
              <a:rPr lang="cs-CZ" i="1" dirty="0" smtClean="0"/>
              <a:t>Umírající, Epitaf</a:t>
            </a:r>
            <a:r>
              <a:rPr lang="cs-CZ" dirty="0" smtClean="0"/>
              <a:t>)</a:t>
            </a:r>
          </a:p>
          <a:p>
            <a:r>
              <a:rPr lang="cs-CZ" b="1" dirty="0" smtClean="0"/>
              <a:t>pohádky</a:t>
            </a:r>
            <a:r>
              <a:rPr lang="cs-CZ" dirty="0" smtClean="0"/>
              <a:t> – </a:t>
            </a:r>
          </a:p>
          <a:p>
            <a:r>
              <a:rPr lang="cs-CZ" dirty="0" smtClean="0"/>
              <a:t>moderní, se sociálním aspektem (</a:t>
            </a:r>
            <a:r>
              <a:rPr lang="cs-CZ" i="1" dirty="0" smtClean="0"/>
              <a:t>O listonošovi, O milionáři, který ukradl slunce</a:t>
            </a:r>
            <a:r>
              <a:rPr lang="cs-CZ" dirty="0" smtClean="0"/>
              <a:t>) – všední současný život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214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Josef Hora (1891 – 1945)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básník, prozaik, překladatel (Puškin, </a:t>
            </a:r>
            <a:r>
              <a:rPr lang="cs-CZ" dirty="0" err="1" smtClean="0"/>
              <a:t>Jesenin</a:t>
            </a:r>
            <a:r>
              <a:rPr lang="cs-CZ" dirty="0" smtClean="0"/>
              <a:t>)</a:t>
            </a:r>
          </a:p>
          <a:p>
            <a:r>
              <a:rPr lang="cs-CZ" dirty="0" smtClean="0"/>
              <a:t>vývoj od proletářské poezie k osobité reflexivní a meditativní lyrice</a:t>
            </a:r>
          </a:p>
          <a:p>
            <a:r>
              <a:rPr lang="cs-CZ" dirty="0" smtClean="0"/>
              <a:t>studium práv, pak redaktor Práva lidu</a:t>
            </a:r>
          </a:p>
          <a:p>
            <a:r>
              <a:rPr lang="cs-CZ" dirty="0" smtClean="0"/>
              <a:t>1929 rozchod s KŠČ, ale zastává levicové pozice</a:t>
            </a:r>
          </a:p>
          <a:p>
            <a:r>
              <a:rPr lang="cs-CZ" dirty="0" smtClean="0"/>
              <a:t>redaktor Českého slova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323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JOSEF HORA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325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Počátek 20.let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b="1" u="sng" dirty="0" smtClean="0"/>
              <a:t>Básně, Strom v květu </a:t>
            </a:r>
            <a:r>
              <a:rPr lang="cs-CZ" dirty="0" smtClean="0"/>
              <a:t>– </a:t>
            </a:r>
          </a:p>
          <a:p>
            <a:r>
              <a:rPr lang="cs-CZ" dirty="0" smtClean="0"/>
              <a:t>vliv civilismu a vitalismu, okouzlení přírodou a ženou</a:t>
            </a:r>
          </a:p>
          <a:p>
            <a:pPr marL="0" indent="0">
              <a:buNone/>
            </a:pPr>
            <a:r>
              <a:rPr lang="cs-CZ" b="1" u="sng" dirty="0" smtClean="0"/>
              <a:t>Pracující den, srdce a vřava světa, Bouřlivé jaro </a:t>
            </a:r>
            <a:r>
              <a:rPr lang="cs-CZ" dirty="0" smtClean="0"/>
              <a:t>– sbírky proletářské poezie, v revoluci spatřuje zákonitý článek vývoje</a:t>
            </a:r>
          </a:p>
          <a:p>
            <a:pPr marL="0" indent="0">
              <a:buNone/>
            </a:pPr>
            <a:r>
              <a:rPr lang="cs-CZ" b="1" u="sng" dirty="0" smtClean="0"/>
              <a:t>Socialistická naděje </a:t>
            </a:r>
            <a:r>
              <a:rPr lang="cs-CZ" dirty="0" smtClean="0"/>
              <a:t>– román o událostech roku 1920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386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JOSEF HORA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2511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Od pol. 20. let, 30. léta:</a:t>
            </a:r>
          </a:p>
          <a:p>
            <a:pPr marL="0" indent="0">
              <a:buNone/>
            </a:pPr>
            <a:r>
              <a:rPr lang="cs-CZ" b="1" u="sng" dirty="0" smtClean="0"/>
              <a:t>Itálie</a:t>
            </a:r>
            <a:r>
              <a:rPr lang="cs-CZ" dirty="0" smtClean="0"/>
              <a:t> –</a:t>
            </a:r>
          </a:p>
          <a:p>
            <a:r>
              <a:rPr lang="cs-CZ" dirty="0" smtClean="0"/>
              <a:t>obraz země slunce a barev </a:t>
            </a:r>
          </a:p>
          <a:p>
            <a:r>
              <a:rPr lang="cs-CZ" dirty="0" smtClean="0"/>
              <a:t>slavná minulost X nebezpečí fašismu</a:t>
            </a:r>
          </a:p>
          <a:p>
            <a:pPr marL="0" indent="0">
              <a:buNone/>
            </a:pPr>
            <a:r>
              <a:rPr lang="cs-CZ" b="1" u="sng" dirty="0" smtClean="0"/>
              <a:t>Struny ve větru </a:t>
            </a:r>
            <a:r>
              <a:rPr lang="cs-CZ" dirty="0" smtClean="0"/>
              <a:t>– </a:t>
            </a:r>
          </a:p>
          <a:p>
            <a:r>
              <a:rPr lang="cs-CZ" dirty="0" smtClean="0"/>
              <a:t>lyrika přírodní a intimní, motiv plynoucího času, stesk    z pomíjivosti života</a:t>
            </a:r>
          </a:p>
          <a:p>
            <a:pPr marL="0" indent="0">
              <a:buNone/>
            </a:pPr>
            <a:r>
              <a:rPr lang="cs-CZ" b="1" u="sng" dirty="0" smtClean="0"/>
              <a:t>Tvůj hlas, Tonoucí stíny, Dvě minuty ticha </a:t>
            </a:r>
            <a:r>
              <a:rPr lang="cs-CZ" dirty="0" smtClean="0"/>
              <a:t>– </a:t>
            </a:r>
          </a:p>
          <a:p>
            <a:r>
              <a:rPr lang="cs-CZ" dirty="0" smtClean="0"/>
              <a:t>meditativní, subjektivní lyrika, melodický verš</a:t>
            </a:r>
          </a:p>
          <a:p>
            <a:pPr marL="0" indent="0">
              <a:buNone/>
            </a:pPr>
            <a:r>
              <a:rPr lang="cs-CZ" b="1" u="sng" dirty="0" smtClean="0"/>
              <a:t>Máchovské variace </a:t>
            </a:r>
            <a:r>
              <a:rPr lang="cs-CZ" dirty="0" smtClean="0"/>
              <a:t>– </a:t>
            </a:r>
          </a:p>
          <a:p>
            <a:r>
              <a:rPr lang="cs-CZ" dirty="0" smtClean="0"/>
              <a:t>16 jambických básní, spříznění s Máchou a jeho osudem</a:t>
            </a:r>
          </a:p>
          <a:p>
            <a:r>
              <a:rPr lang="cs-CZ" dirty="0" smtClean="0"/>
              <a:t>téma lásky, země, domova, času, reflexe o životě a smrti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022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/>
          <a:lstStyle/>
          <a:p>
            <a:r>
              <a:rPr lang="cs-CZ" dirty="0" smtClean="0"/>
              <a:t>JOSEF HORA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3251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Konec 30. let:</a:t>
            </a:r>
          </a:p>
          <a:p>
            <a:pPr marL="0" indent="0">
              <a:buNone/>
            </a:pPr>
            <a:r>
              <a:rPr lang="cs-CZ" b="1" u="sng" dirty="0" smtClean="0"/>
              <a:t>Domov</a:t>
            </a:r>
            <a:r>
              <a:rPr lang="cs-CZ" dirty="0" smtClean="0"/>
              <a:t> – tzv. poezie národního ohrožení</a:t>
            </a:r>
          </a:p>
          <a:p>
            <a:r>
              <a:rPr lang="cs-CZ" dirty="0" smtClean="0"/>
              <a:t>obava o osud rodné země, </a:t>
            </a:r>
          </a:p>
          <a:p>
            <a:r>
              <a:rPr lang="cs-CZ" dirty="0" smtClean="0"/>
              <a:t>motiv země, vlasti, národa, slavné minulosti</a:t>
            </a:r>
          </a:p>
          <a:p>
            <a:r>
              <a:rPr lang="cs-CZ" dirty="0" smtClean="0"/>
              <a:t>báseň </a:t>
            </a:r>
            <a:r>
              <a:rPr lang="cs-CZ" i="1" dirty="0" smtClean="0"/>
              <a:t>Zpěv rodné zemi</a:t>
            </a:r>
          </a:p>
          <a:p>
            <a:pPr marL="0" indent="0">
              <a:buNone/>
            </a:pPr>
            <a:r>
              <a:rPr lang="cs-CZ" b="1" u="sng" dirty="0" smtClean="0"/>
              <a:t>Jan houslista </a:t>
            </a:r>
            <a:r>
              <a:rPr lang="cs-CZ" dirty="0" smtClean="0"/>
              <a:t>– lyrickoepická skladba</a:t>
            </a:r>
          </a:p>
          <a:p>
            <a:r>
              <a:rPr lang="cs-CZ" dirty="0" smtClean="0"/>
              <a:t>dějový příběh se symbolikou</a:t>
            </a:r>
          </a:p>
          <a:p>
            <a:r>
              <a:rPr lang="cs-CZ" dirty="0" smtClean="0"/>
              <a:t>český virtuóz se vrací do nepřítelem ohrožené vlasti, síla jeho umění přemáhá zoufalství</a:t>
            </a:r>
          </a:p>
          <a:p>
            <a:pPr marL="0" indent="0">
              <a:buNone/>
            </a:pPr>
            <a:r>
              <a:rPr lang="cs-CZ" b="1" u="sng" dirty="0" smtClean="0"/>
              <a:t>Zahrada Popelčina </a:t>
            </a:r>
            <a:r>
              <a:rPr lang="cs-CZ" dirty="0" smtClean="0"/>
              <a:t>– cyklická báseň o dvou dílech</a:t>
            </a:r>
          </a:p>
          <a:p>
            <a:r>
              <a:rPr lang="cs-CZ" dirty="0" smtClean="0"/>
              <a:t>vzdor proti zlu, které ohrožuje národ a celé lidstvo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546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JINDŘICH HOŘEJŠÍ (1886 – 1941)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proletářský básník, překladatel francouzské poezie</a:t>
            </a:r>
          </a:p>
          <a:p>
            <a:pPr marL="0" indent="0">
              <a:buNone/>
            </a:pPr>
            <a:r>
              <a:rPr lang="cs-CZ" b="1" u="sng" dirty="0" smtClean="0"/>
              <a:t>Hudba na náměstí, Korálový náhrdelník, Den a noc</a:t>
            </a:r>
            <a:r>
              <a:rPr lang="cs-CZ" dirty="0" smtClean="0"/>
              <a:t> – </a:t>
            </a:r>
          </a:p>
          <a:p>
            <a:r>
              <a:rPr lang="cs-CZ" dirty="0" smtClean="0"/>
              <a:t>obraz sociální bídy velkoměstské periferie</a:t>
            </a:r>
          </a:p>
          <a:p>
            <a:r>
              <a:rPr lang="cs-CZ" dirty="0" smtClean="0"/>
              <a:t>láska spojená se společenskou aktivitou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962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OTÁZKY PRO OPAKOVÁNÍ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Kteří autoři patří k představitelům české proletářské poezie?</a:t>
            </a:r>
          </a:p>
          <a:p>
            <a:r>
              <a:rPr lang="cs-CZ" dirty="0" smtClean="0"/>
              <a:t>2. Co víte o tvorbě Jiřího Wolkera?</a:t>
            </a:r>
          </a:p>
          <a:p>
            <a:r>
              <a:rPr lang="cs-CZ" dirty="0" smtClean="0"/>
              <a:t>3. Která sbírka Jiřího Wolkera patří k proletářské poezii?</a:t>
            </a:r>
          </a:p>
          <a:p>
            <a:r>
              <a:rPr lang="cs-CZ" dirty="0" smtClean="0"/>
              <a:t>4. Co vyjadřuje sbírka Domov Josefa Hory?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23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325112"/>
          </a:xfrm>
        </p:spPr>
        <p:txBody>
          <a:bodyPr/>
          <a:lstStyle/>
          <a:p>
            <a:r>
              <a:rPr lang="cs-CZ" dirty="0" smtClean="0"/>
              <a:t>SOCHROVÁ Marie. </a:t>
            </a:r>
            <a:r>
              <a:rPr lang="cs-CZ" i="1" dirty="0" smtClean="0"/>
              <a:t>Literatura v kostce pro SŠ. </a:t>
            </a:r>
            <a:r>
              <a:rPr lang="cs-CZ" dirty="0" smtClean="0"/>
              <a:t>Havlíčkův Brod: Fragment, 2007, ISBN 978 – 80 – 253 – 0185 - 2</a:t>
            </a:r>
          </a:p>
          <a:p>
            <a:r>
              <a:rPr lang="cs-CZ" i="1" dirty="0" smtClean="0"/>
              <a:t>Odmaturuj z literatury</a:t>
            </a:r>
            <a:r>
              <a:rPr lang="cs-CZ" dirty="0" smtClean="0"/>
              <a:t>. Brno: </a:t>
            </a:r>
            <a:r>
              <a:rPr lang="cs-CZ" dirty="0" err="1" smtClean="0"/>
              <a:t>Didaktis</a:t>
            </a:r>
            <a:r>
              <a:rPr lang="cs-CZ" dirty="0" smtClean="0"/>
              <a:t>, 2002, ISBN 80 – 86285 - 37 – 5</a:t>
            </a:r>
          </a:p>
          <a:p>
            <a:r>
              <a:rPr lang="cs-CZ" dirty="0" smtClean="0"/>
              <a:t>KUDRYS Milan, FETTER W. Richard. </a:t>
            </a:r>
            <a:r>
              <a:rPr lang="cs-CZ" i="1" dirty="0" smtClean="0"/>
              <a:t>Nástin dějin literatury</a:t>
            </a:r>
            <a:r>
              <a:rPr lang="cs-CZ" dirty="0" smtClean="0"/>
              <a:t>. Praha: Fortuna, 1995, ISBN   80 – 7168 – 208 - 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535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73</TotalTime>
  <Words>636</Words>
  <Application>Microsoft Office PowerPoint</Application>
  <PresentationFormat>Předvádění na obrazovce (4:3)</PresentationFormat>
  <Paragraphs>77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Urbanistický</vt:lpstr>
      <vt:lpstr>Prezentace aplikace PowerPoint</vt:lpstr>
      <vt:lpstr>ANOTACE</vt:lpstr>
      <vt:lpstr>LITERATURA V 1. POLOVINĚ     20. STOLETÍ </vt:lpstr>
      <vt:lpstr>JIŘÍ WOLKER (1900 – 1924)</vt:lpstr>
      <vt:lpstr>JIŘÍ WOLKER - DÍLO</vt:lpstr>
      <vt:lpstr>Josef Hora (1891 – 1945)</vt:lpstr>
      <vt:lpstr>JOSEF HORA - DÍLO</vt:lpstr>
      <vt:lpstr>JOSEF HORA - DÍLO</vt:lpstr>
      <vt:lpstr>JOSEF HORA - DÍLO</vt:lpstr>
      <vt:lpstr>JINDŘICH HOŘEJŠÍ (1886 – 1941)</vt:lpstr>
      <vt:lpstr>OTÁZKY PRO OPAKOVÁNÍ</vt:lpstr>
      <vt:lpstr>ZDROJE</vt:lpstr>
    </vt:vector>
  </TitlesOfParts>
  <Company>SOU UB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LITERATURA V 1. POLOVINĚ 20. STOLETÍ</dc:title>
  <dc:creator>UZIVATEL</dc:creator>
  <cp:lastModifiedBy>reznickovakarla</cp:lastModifiedBy>
  <cp:revision>13</cp:revision>
  <dcterms:created xsi:type="dcterms:W3CDTF">2013-06-29T14:56:15Z</dcterms:created>
  <dcterms:modified xsi:type="dcterms:W3CDTF">2013-07-03T07:54:14Z</dcterms:modified>
</cp:coreProperties>
</file>