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4988746-A555-4A7D-B937-C9A33A0B828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C3051F0-40E1-4F5F-8F49-75B3973451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852" y="0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19475" y="2133600"/>
            <a:ext cx="36728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Mgr. Marie Havránková</a:t>
            </a:r>
            <a:endParaRPr lang="cs-CZ" b="1" dirty="0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419474" y="2708275"/>
            <a:ext cx="324075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VÍTĚZSLAV NEZVAL</a:t>
            </a:r>
            <a:endParaRPr lang="cs-CZ" b="1" dirty="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3449927" y="3429000"/>
            <a:ext cx="2569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 smtClean="0"/>
              <a:t>Literatura 1.pol. 20. </a:t>
            </a:r>
            <a:r>
              <a:rPr lang="cs-CZ" b="1" smtClean="0"/>
              <a:t>stol. </a:t>
            </a:r>
            <a:endParaRPr lang="cs-CZ" b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449927" y="4005263"/>
            <a:ext cx="1292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2. </a:t>
            </a:r>
            <a:r>
              <a:rPr lang="cs-CZ" b="1" dirty="0"/>
              <a:t>ročník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val="4092325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prezentace je zaměřena na tvorbu Vítězslava Nezvala. Žáci pochopí jeho význam pro vývoj české meziválečné poezie a to, že jeho dílo může ovlivnit i současné čtenáře.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03331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1. POLOVINY </a:t>
            </a:r>
            <a:r>
              <a:rPr lang="cs-CZ" dirty="0" smtClean="0"/>
              <a:t>      20</a:t>
            </a:r>
            <a:r>
              <a:rPr lang="cs-CZ" dirty="0" smtClean="0"/>
              <a:t>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VÍTĚZSLAV NEZVAL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44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VÍTĚZSLAV NEZVAL (1900 – 1958)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básník, prozaik, dramatik, překladatel, vůdčí představitel poetismu a surrealismu, po válce tvůrce socialistické poezie poplatné režimu</a:t>
            </a:r>
          </a:p>
          <a:p>
            <a:r>
              <a:rPr lang="cs-CZ" dirty="0" smtClean="0"/>
              <a:t>po maturitě krátce studoval filosofii a práva</a:t>
            </a:r>
          </a:p>
          <a:p>
            <a:r>
              <a:rPr lang="cs-CZ" dirty="0" smtClean="0"/>
              <a:t>převážnou část života působil jako spisovatel </a:t>
            </a:r>
            <a:r>
              <a:rPr lang="cs-CZ" dirty="0" smtClean="0"/>
              <a:t>      z </a:t>
            </a:r>
            <a:r>
              <a:rPr lang="cs-CZ" dirty="0" smtClean="0"/>
              <a:t>povolání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551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VÍTĚZSLAV NEZVAL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Poezie:</a:t>
            </a:r>
          </a:p>
          <a:p>
            <a:pPr marL="0" indent="0">
              <a:buNone/>
            </a:pPr>
            <a:r>
              <a:rPr lang="cs-CZ" b="1" dirty="0" smtClean="0"/>
              <a:t>20. léta</a:t>
            </a:r>
            <a:r>
              <a:rPr lang="cs-CZ" dirty="0" smtClean="0"/>
              <a:t>: vliv Rimbauda, </a:t>
            </a:r>
            <a:r>
              <a:rPr lang="cs-CZ" dirty="0" err="1" smtClean="0"/>
              <a:t>Apollinaira</a:t>
            </a:r>
            <a:r>
              <a:rPr lang="cs-CZ" dirty="0" smtClean="0"/>
              <a:t>, Březinova symbolismu</a:t>
            </a:r>
          </a:p>
          <a:p>
            <a:pPr marL="0" indent="0">
              <a:buNone/>
            </a:pPr>
            <a:r>
              <a:rPr lang="cs-CZ" b="1" u="sng" dirty="0" smtClean="0"/>
              <a:t>Most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smyslová poezie využívající cit pro barvy a tvary</a:t>
            </a:r>
          </a:p>
          <a:p>
            <a:pPr marL="0" indent="0">
              <a:buNone/>
            </a:pPr>
            <a:r>
              <a:rPr lang="cs-CZ" b="1" u="sng" dirty="0" smtClean="0"/>
              <a:t>Podivuhodný kouzelník </a:t>
            </a:r>
            <a:r>
              <a:rPr lang="cs-CZ" dirty="0" smtClean="0"/>
              <a:t>–</a:t>
            </a:r>
          </a:p>
          <a:p>
            <a:r>
              <a:rPr lang="cs-CZ" dirty="0" smtClean="0"/>
              <a:t>Báseň pásmo, předznamenání poetismu</a:t>
            </a:r>
          </a:p>
          <a:p>
            <a:r>
              <a:rPr lang="cs-CZ" dirty="0" smtClean="0"/>
              <a:t>Básnický autoportrét – kouzelník učí člověka chápat krásu světa, okouzlení exotikou, cestováním</a:t>
            </a:r>
          </a:p>
          <a:p>
            <a:pPr marL="0" indent="0">
              <a:buNone/>
            </a:pPr>
            <a:r>
              <a:rPr lang="cs-CZ" b="1" u="sng" dirty="0" smtClean="0"/>
              <a:t>Pantomima</a:t>
            </a:r>
            <a:r>
              <a:rPr lang="cs-CZ" dirty="0" smtClean="0"/>
              <a:t> – první významná sbírka poetismu</a:t>
            </a:r>
          </a:p>
          <a:p>
            <a:r>
              <a:rPr lang="cs-CZ" dirty="0" smtClean="0"/>
              <a:t>Drobné hříčky, kaligramy, divadelní a pantomimické scénky, básnické manifesty, cyklus Abeceda, působení na všechny smysly</a:t>
            </a:r>
          </a:p>
          <a:p>
            <a:pPr marL="0" indent="0">
              <a:buNone/>
            </a:pPr>
            <a:r>
              <a:rPr lang="cs-CZ" b="1" u="sng" dirty="0" smtClean="0"/>
              <a:t>Básně noci </a:t>
            </a:r>
            <a:r>
              <a:rPr lang="cs-CZ" dirty="0" smtClean="0"/>
              <a:t>– závěr poetistického období ( v souboru básně </a:t>
            </a:r>
            <a:r>
              <a:rPr lang="cs-CZ" i="1" dirty="0" smtClean="0"/>
              <a:t>Akroba</a:t>
            </a:r>
            <a:r>
              <a:rPr lang="cs-CZ" dirty="0" smtClean="0"/>
              <a:t>t, </a:t>
            </a:r>
            <a:r>
              <a:rPr lang="cs-CZ" i="1" dirty="0" smtClean="0"/>
              <a:t>Edison</a:t>
            </a:r>
            <a:r>
              <a:rPr lang="cs-CZ" dirty="0" smtClean="0"/>
              <a:t> – oslava tvůrčí schopnosti člověka, </a:t>
            </a:r>
            <a:r>
              <a:rPr lang="cs-CZ" i="1" dirty="0" smtClean="0"/>
              <a:t>Neznámá ze Sieny, Signál času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242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VÍTĚZSLAV NEZVAL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30.léta:</a:t>
            </a:r>
            <a:r>
              <a:rPr lang="cs-CZ" dirty="0" smtClean="0"/>
              <a:t> dvě linie tvorby – surrealistická a sociální (vliv krize)</a:t>
            </a:r>
          </a:p>
          <a:p>
            <a:pPr marL="0" indent="0">
              <a:buNone/>
            </a:pPr>
            <a:r>
              <a:rPr lang="cs-CZ" b="1" u="sng" dirty="0" smtClean="0"/>
              <a:t>Skleněný havelok, Zpáteční lístek, Pět prstů </a:t>
            </a:r>
            <a:r>
              <a:rPr lang="cs-CZ" dirty="0" smtClean="0"/>
              <a:t>– básnické sbírky</a:t>
            </a:r>
          </a:p>
          <a:p>
            <a:pPr marL="0" indent="0">
              <a:buNone/>
            </a:pPr>
            <a:r>
              <a:rPr lang="cs-CZ" b="1" u="sng" dirty="0" smtClean="0"/>
              <a:t>Sbohem a šáteček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okouzlení z cesty po Francii a Itálii, smyslové okouzlení</a:t>
            </a:r>
          </a:p>
          <a:p>
            <a:r>
              <a:rPr lang="cs-CZ" i="1" dirty="0" smtClean="0"/>
              <a:t>surrealismus:</a:t>
            </a:r>
          </a:p>
          <a:p>
            <a:pPr marL="0" indent="0">
              <a:buNone/>
            </a:pPr>
            <a:r>
              <a:rPr lang="cs-CZ" b="1" u="sng" dirty="0" smtClean="0"/>
              <a:t>Žena v množném čísle </a:t>
            </a:r>
            <a:r>
              <a:rPr lang="cs-CZ" u="sng" dirty="0" smtClean="0"/>
              <a:t>–  </a:t>
            </a:r>
          </a:p>
          <a:p>
            <a:r>
              <a:rPr lang="cs-CZ" dirty="0" smtClean="0"/>
              <a:t>paralelní řazení subjektivních představ, fantazie, obrazotvornost, automatické texty, vychází ze světa dětských zážitků</a:t>
            </a:r>
          </a:p>
          <a:p>
            <a:pPr marL="0" indent="0">
              <a:buNone/>
            </a:pPr>
            <a:r>
              <a:rPr lang="cs-CZ" b="1" u="sng" dirty="0" smtClean="0"/>
              <a:t>Praha s prsty deště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okouzlující lyrická krása Prahy, střídání různých úhlů pohledu, přítomnost X minulost</a:t>
            </a:r>
          </a:p>
          <a:p>
            <a:pPr marL="0" indent="0">
              <a:buNone/>
            </a:pPr>
            <a:r>
              <a:rPr lang="cs-CZ" b="1" u="sng" dirty="0" smtClean="0"/>
              <a:t>Absolutní hrobař </a:t>
            </a:r>
            <a:r>
              <a:rPr lang="cs-CZ" dirty="0" smtClean="0"/>
              <a:t>– obraznost posloužila pro výraz odporu k fašismu</a:t>
            </a:r>
          </a:p>
          <a:p>
            <a:r>
              <a:rPr lang="cs-CZ" dirty="0" smtClean="0"/>
              <a:t>sociální linie (anonymně)</a:t>
            </a:r>
          </a:p>
          <a:p>
            <a:pPr marL="0" indent="0">
              <a:buNone/>
            </a:pPr>
            <a:r>
              <a:rPr lang="cs-CZ" b="1" u="sng" dirty="0" smtClean="0"/>
              <a:t>52 hořkých balad věčného studenta Roberta Davida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sociálně vyhrocené verše, pohled </a:t>
            </a:r>
            <a:r>
              <a:rPr lang="cs-CZ" dirty="0" err="1" smtClean="0"/>
              <a:t>nezaměstbaného</a:t>
            </a:r>
            <a:r>
              <a:rPr lang="cs-CZ" dirty="0" smtClean="0"/>
              <a:t> </a:t>
            </a:r>
            <a:r>
              <a:rPr lang="cs-CZ" dirty="0" smtClean="0"/>
              <a:t>studenta</a:t>
            </a:r>
          </a:p>
          <a:p>
            <a:r>
              <a:rPr lang="cs-CZ" dirty="0" smtClean="0"/>
              <a:t>klasická forma francouzské (</a:t>
            </a:r>
            <a:r>
              <a:rPr lang="cs-CZ" dirty="0" err="1" smtClean="0"/>
              <a:t>villonovské</a:t>
            </a:r>
            <a:r>
              <a:rPr lang="cs-CZ" dirty="0" smtClean="0"/>
              <a:t>)balady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818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VÍTĚZSLAV NEZVAL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3251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Konec 30. let a za okupace:</a:t>
            </a:r>
          </a:p>
          <a:p>
            <a:r>
              <a:rPr lang="cs-CZ" dirty="0" smtClean="0"/>
              <a:t>projev vlastenectví, sounáležitost s národem</a:t>
            </a:r>
          </a:p>
          <a:p>
            <a:pPr marL="0" indent="0">
              <a:buNone/>
            </a:pPr>
            <a:r>
              <a:rPr lang="cs-CZ" b="1" u="sng" dirty="0" smtClean="0"/>
              <a:t>Matka naděje </a:t>
            </a:r>
            <a:r>
              <a:rPr lang="cs-CZ" dirty="0" smtClean="0"/>
              <a:t>–</a:t>
            </a:r>
          </a:p>
          <a:p>
            <a:r>
              <a:rPr lang="cs-CZ" dirty="0" smtClean="0"/>
              <a:t>paralela: motiv úzkosti o matčin život X obavy o budoucnost </a:t>
            </a:r>
            <a:r>
              <a:rPr lang="cs-CZ" dirty="0" smtClean="0"/>
              <a:t>  a </a:t>
            </a:r>
            <a:r>
              <a:rPr lang="cs-CZ" dirty="0" smtClean="0"/>
              <a:t>existenci národa</a:t>
            </a:r>
          </a:p>
          <a:p>
            <a:pPr marL="0" indent="0">
              <a:buNone/>
            </a:pPr>
            <a:r>
              <a:rPr lang="cs-CZ" b="1" u="sng" dirty="0" smtClean="0"/>
              <a:t>Pět minut za městem </a:t>
            </a:r>
            <a:r>
              <a:rPr lang="cs-CZ" dirty="0" smtClean="0"/>
              <a:t>–</a:t>
            </a:r>
          </a:p>
          <a:p>
            <a:r>
              <a:rPr lang="cs-CZ" dirty="0" smtClean="0"/>
              <a:t>vydáno za okupace, výraz odporu k válce, okupantům </a:t>
            </a:r>
            <a:r>
              <a:rPr lang="cs-CZ" dirty="0" smtClean="0"/>
              <a:t>    (</a:t>
            </a:r>
            <a:r>
              <a:rPr lang="cs-CZ" dirty="0" smtClean="0"/>
              <a:t>báseň Švábi)</a:t>
            </a:r>
          </a:p>
          <a:p>
            <a:pPr marL="0" indent="0">
              <a:buNone/>
            </a:pPr>
            <a:r>
              <a:rPr lang="cs-CZ" b="1" u="sng" dirty="0" smtClean="0"/>
              <a:t>Manon </a:t>
            </a:r>
            <a:r>
              <a:rPr lang="cs-CZ" b="1" u="sng" dirty="0" err="1" smtClean="0"/>
              <a:t>Lescaut</a:t>
            </a:r>
            <a:r>
              <a:rPr lang="cs-CZ" b="1" u="sng" dirty="0" smtClean="0"/>
              <a:t> </a:t>
            </a:r>
            <a:r>
              <a:rPr lang="cs-CZ" dirty="0" smtClean="0"/>
              <a:t>– veršovaná divadelní hra</a:t>
            </a:r>
          </a:p>
          <a:p>
            <a:r>
              <a:rPr lang="cs-CZ" dirty="0" smtClean="0"/>
              <a:t>poetická adaptace </a:t>
            </a:r>
            <a:r>
              <a:rPr lang="cs-CZ" dirty="0" err="1" smtClean="0"/>
              <a:t>Prévostova</a:t>
            </a:r>
            <a:r>
              <a:rPr lang="cs-CZ" dirty="0" smtClean="0"/>
              <a:t> románu</a:t>
            </a:r>
          </a:p>
          <a:p>
            <a:r>
              <a:rPr lang="cs-CZ" dirty="0" smtClean="0"/>
              <a:t>kouzlo básnického jazyka, lyrický symbol verše = symbol národní nezdolnosti</a:t>
            </a:r>
          </a:p>
          <a:p>
            <a:pPr marL="0" indent="0">
              <a:buNone/>
            </a:pPr>
            <a:r>
              <a:rPr lang="cs-CZ" b="1" u="sng" dirty="0" smtClean="0"/>
              <a:t>Historický obraz </a:t>
            </a:r>
            <a:r>
              <a:rPr lang="cs-CZ" dirty="0" smtClean="0"/>
              <a:t>– třídílný cyklus</a:t>
            </a:r>
          </a:p>
          <a:p>
            <a:r>
              <a:rPr lang="cs-CZ" dirty="0" smtClean="0"/>
              <a:t>verše z doby Mnichova, okupace a osvobození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532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VÍTĚZSLAV NEZVAL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Poválečná tvorba</a:t>
            </a:r>
            <a:r>
              <a:rPr lang="cs-CZ" dirty="0" smtClean="0"/>
              <a:t>: oficiální režimní socialistická poezie</a:t>
            </a:r>
          </a:p>
          <a:p>
            <a:pPr marL="0" indent="0">
              <a:buNone/>
            </a:pPr>
            <a:r>
              <a:rPr lang="cs-CZ" b="1" u="sng" dirty="0" smtClean="0"/>
              <a:t>Stalin </a:t>
            </a:r>
            <a:r>
              <a:rPr lang="cs-CZ" dirty="0" smtClean="0"/>
              <a:t>– poema, skladba </a:t>
            </a:r>
            <a:r>
              <a:rPr lang="cs-CZ" b="1" u="sng" dirty="0" smtClean="0"/>
              <a:t>Zpěv míru</a:t>
            </a:r>
          </a:p>
          <a:p>
            <a:pPr marL="0" indent="0">
              <a:buNone/>
            </a:pPr>
            <a:r>
              <a:rPr lang="cs-CZ" b="1" u="sng" dirty="0" smtClean="0"/>
              <a:t>Veliký orloj, Z domoviny, Křídla, Chrpy a města </a:t>
            </a:r>
            <a:r>
              <a:rPr lang="cs-CZ" dirty="0" smtClean="0"/>
              <a:t>– básnické sbírky, budovatelské nadšení, touha po míru, obraz proměn rodné vesnice, motivy všedního dne, politicky angažovaná poezie</a:t>
            </a:r>
          </a:p>
          <a:p>
            <a:pPr marL="0" indent="0">
              <a:buNone/>
            </a:pPr>
            <a:r>
              <a:rPr lang="cs-CZ" b="1" u="sng" dirty="0" smtClean="0"/>
              <a:t>Z mého života </a:t>
            </a:r>
            <a:r>
              <a:rPr lang="cs-CZ" dirty="0" smtClean="0"/>
              <a:t>– vzpomínky na přátele – umělce z meziválečného období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974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VÍTĚZSLAV NEZVAL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Drama:</a:t>
            </a:r>
          </a:p>
          <a:p>
            <a:pPr marL="0" indent="0">
              <a:buNone/>
            </a:pPr>
            <a:r>
              <a:rPr lang="cs-CZ" b="1" u="sng" dirty="0" smtClean="0"/>
              <a:t>Milenci z kiosku </a:t>
            </a:r>
            <a:r>
              <a:rPr lang="cs-CZ" dirty="0" smtClean="0"/>
              <a:t>– komedie</a:t>
            </a:r>
          </a:p>
          <a:p>
            <a:r>
              <a:rPr lang="cs-CZ" dirty="0" smtClean="0"/>
              <a:t>hravost poetismu, ale i kritika doby</a:t>
            </a:r>
          </a:p>
          <a:p>
            <a:pPr marL="0" indent="0">
              <a:buNone/>
            </a:pPr>
            <a:r>
              <a:rPr lang="cs-CZ" b="1" u="sng" dirty="0" smtClean="0"/>
              <a:t>Dnes ještě zapadá slunce nad Atlantidou </a:t>
            </a:r>
            <a:r>
              <a:rPr lang="cs-CZ" dirty="0" smtClean="0"/>
              <a:t>–</a:t>
            </a:r>
          </a:p>
          <a:p>
            <a:r>
              <a:rPr lang="cs-CZ" dirty="0" smtClean="0"/>
              <a:t>výzva k ochraně kultury a civilizace, varování </a:t>
            </a:r>
            <a:r>
              <a:rPr lang="cs-CZ" dirty="0" smtClean="0"/>
              <a:t>              před </a:t>
            </a:r>
            <a:r>
              <a:rPr lang="cs-CZ" dirty="0" smtClean="0"/>
              <a:t>zneužitím přírodních sil a před nebezpečím neomezené moci a násilí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Teoretická díla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b="1" u="sng" dirty="0" smtClean="0"/>
              <a:t>Moderní básnické směry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komentovaná antologie moderní poezie a básnických směrů</a:t>
            </a:r>
          </a:p>
          <a:p>
            <a:pPr marL="0" indent="0">
              <a:buNone/>
            </a:pPr>
            <a:r>
              <a:rPr lang="cs-CZ" b="1" u="sng" dirty="0" smtClean="0"/>
              <a:t>Manifesty poetismu </a:t>
            </a:r>
            <a:r>
              <a:rPr lang="cs-CZ" dirty="0" smtClean="0"/>
              <a:t>(s </a:t>
            </a:r>
            <a:r>
              <a:rPr lang="cs-CZ" dirty="0" err="1" smtClean="0"/>
              <a:t>Teigem</a:t>
            </a:r>
            <a:r>
              <a:rPr lang="cs-CZ" dirty="0" smtClean="0"/>
              <a:t>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056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/>
          </a:bodyPr>
          <a:lstStyle/>
          <a:p>
            <a:r>
              <a:rPr lang="cs-CZ" dirty="0" smtClean="0"/>
              <a:t>1. Co víte o přínosu Vítězslava Nezvala pro českou poezii 1. poloviny 20. století? </a:t>
            </a:r>
          </a:p>
          <a:p>
            <a:r>
              <a:rPr lang="cs-CZ" dirty="0" smtClean="0"/>
              <a:t>2. Které sbírky V. Nezvala patří k poetismu?</a:t>
            </a:r>
          </a:p>
          <a:p>
            <a:r>
              <a:rPr lang="cs-CZ" dirty="0" smtClean="0"/>
              <a:t>3. Ve kterých sbírkách je ovlivněn surrealismem?</a:t>
            </a:r>
          </a:p>
          <a:p>
            <a:r>
              <a:rPr lang="cs-CZ" dirty="0" smtClean="0"/>
              <a:t>4. Kterými sbírkami reaguje V. Nezval na ohrožení republiky fašismem?</a:t>
            </a:r>
          </a:p>
          <a:p>
            <a:r>
              <a:rPr lang="cs-CZ" dirty="0" smtClean="0"/>
              <a:t>5. Vyjmenujte divadelní hry V. Nezvala.</a:t>
            </a:r>
          </a:p>
          <a:p>
            <a:r>
              <a:rPr lang="cs-CZ" dirty="0" smtClean="0"/>
              <a:t>6. Jak se vyvíjela tvorba V. Nezvala po r. 1945?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044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25112"/>
          </a:xfrm>
        </p:spPr>
        <p:txBody>
          <a:bodyPr/>
          <a:lstStyle/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 </a:t>
            </a:r>
            <a:r>
              <a:rPr lang="cs-CZ" dirty="0" smtClean="0"/>
              <a:t>Havlíčkův Brod: Fragment, 2007, ISBN 978 – 80 – 253 – 0185 - 2</a:t>
            </a:r>
          </a:p>
          <a:p>
            <a:r>
              <a:rPr lang="cs-CZ" i="1" dirty="0" smtClean="0"/>
              <a:t>Odmaturuj z literatury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2002, ISBN 80 – 86285 - 37 – 5</a:t>
            </a:r>
          </a:p>
          <a:p>
            <a:r>
              <a:rPr lang="cs-CZ" dirty="0" smtClean="0"/>
              <a:t>KUDRYS Milan, FETTER W. Richard. </a:t>
            </a:r>
            <a:r>
              <a:rPr lang="cs-CZ" i="1" dirty="0" smtClean="0"/>
              <a:t>Nástin dějin literatury</a:t>
            </a:r>
            <a:r>
              <a:rPr lang="cs-CZ" dirty="0" smtClean="0"/>
              <a:t>. Praha: Fortuna, 1995, ISBN   80 – 7168 – 208 -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958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120</TotalTime>
  <Words>686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Urbanistický</vt:lpstr>
      <vt:lpstr>Prezentace aplikace PowerPoint</vt:lpstr>
      <vt:lpstr>ANOTACE</vt:lpstr>
      <vt:lpstr>LITERATURA 1. POLOVINY       20. STOLETÍ</vt:lpstr>
      <vt:lpstr>VÍTĚZSLAV NEZVAL (1900 – 1958)</vt:lpstr>
      <vt:lpstr>VÍTĚZSLAV NEZVAL - DÍLO</vt:lpstr>
      <vt:lpstr>VÍTĚZSLAV NEZVAL - DÍLO</vt:lpstr>
      <vt:lpstr>VÍTĚZSLAV NEZVAL - DÍLO</vt:lpstr>
      <vt:lpstr>VÍTĚZSLAV NEZVAL - DÍLO</vt:lpstr>
      <vt:lpstr>VÍTĚZSLAV NEZVAL - DÍLO</vt:lpstr>
      <vt:lpstr>OTÁZKY PRO OPAKOVÁNÍ</vt:lpstr>
      <vt:lpstr>ZDROJE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1. POLOVINY 20. STOLETÍ</dc:title>
  <dc:creator>UZIVATEL</dc:creator>
  <cp:lastModifiedBy>UZIVATEL</cp:lastModifiedBy>
  <cp:revision>14</cp:revision>
  <dcterms:created xsi:type="dcterms:W3CDTF">2013-06-29T17:22:12Z</dcterms:created>
  <dcterms:modified xsi:type="dcterms:W3CDTF">2013-07-01T18:52:11Z</dcterms:modified>
</cp:coreProperties>
</file>