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4952993E-4879-4401-887F-BADA0B79DD08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4615A36-B737-4F3E-88EF-4F4FDCA15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2993E-4879-4401-887F-BADA0B79DD08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15A36-B737-4F3E-88EF-4F4FDCA15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2993E-4879-4401-887F-BADA0B79DD08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15A36-B737-4F3E-88EF-4F4FDCA15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2993E-4879-4401-887F-BADA0B79DD08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15A36-B737-4F3E-88EF-4F4FDCA15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52993E-4879-4401-887F-BADA0B79DD08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4615A36-B737-4F3E-88EF-4F4FDCA15DBA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4952993E-4879-4401-887F-BADA0B79DD08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4615A36-B737-4F3E-88EF-4F4FDCA15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2993E-4879-4401-887F-BADA0B79DD08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15A36-B737-4F3E-88EF-4F4FDCA15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2993E-4879-4401-887F-BADA0B79DD08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15A36-B737-4F3E-88EF-4F4FDCA15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2993E-4879-4401-887F-BADA0B79DD08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15A36-B737-4F3E-88EF-4F4FDCA15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2993E-4879-4401-887F-BADA0B79DD08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15A36-B737-4F3E-88EF-4F4FDCA15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2993E-4879-4401-887F-BADA0B79DD08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15A36-B737-4F3E-88EF-4F4FDCA15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4952993E-4879-4401-887F-BADA0B79DD08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4615A36-B737-4F3E-88EF-4F4FDCA15DB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345678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19474" y="2708275"/>
            <a:ext cx="324075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 smtClean="0"/>
              <a:t>KAREL ČAPEK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56929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Literatura 1. pol. 20. </a:t>
            </a:r>
            <a:r>
              <a:rPr lang="cs-CZ" b="1" smtClean="0"/>
              <a:t>stol.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925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2227701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této prezentaci se žáci seznámí s tvorbou         K. Čapka. Pochopí, že jeho myšlenky a názory jsou stále platné a jeho dílo bude stále významné pro českou (ale i světovou) literaturu.  Prezentace má žáky motivovat k četbě některého               z Čapkových děl.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214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 1- POLOVINY       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KAREL ČAPEK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5364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KAREL ČAPEK (1890 – 1938)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prozaik, dramatik, publicista, překladatel, kritik, filozof</a:t>
            </a:r>
          </a:p>
          <a:p>
            <a:r>
              <a:rPr lang="cs-CZ" dirty="0" smtClean="0"/>
              <a:t>studium filozofie, 1915 doktorát</a:t>
            </a:r>
          </a:p>
          <a:p>
            <a:r>
              <a:rPr lang="cs-CZ" dirty="0" smtClean="0"/>
              <a:t>krátce pracoval jako vychovatel</a:t>
            </a:r>
          </a:p>
          <a:p>
            <a:r>
              <a:rPr lang="cs-CZ" dirty="0" smtClean="0"/>
              <a:t>r. 1917 nastoupil jako novinář do Národních listů</a:t>
            </a:r>
          </a:p>
          <a:p>
            <a:r>
              <a:rPr lang="cs-CZ" dirty="0" smtClean="0"/>
              <a:t>r. 1921 přechází do Lidových novin</a:t>
            </a:r>
          </a:p>
          <a:p>
            <a:r>
              <a:rPr lang="cs-CZ" dirty="0" smtClean="0"/>
              <a:t>působil jako dramaturg Divadla na Vinohradech</a:t>
            </a:r>
          </a:p>
          <a:p>
            <a:r>
              <a:rPr lang="cs-CZ" dirty="0"/>
              <a:t>b</a:t>
            </a:r>
            <a:r>
              <a:rPr lang="cs-CZ" dirty="0" smtClean="0"/>
              <a:t>yl prvním předsedou čs. Penklubu</a:t>
            </a:r>
          </a:p>
          <a:p>
            <a:r>
              <a:rPr lang="cs-CZ" dirty="0" smtClean="0"/>
              <a:t>v Čapkově vile se scházeli tzv. pátečníci – přátelé           (T. G. Masaryk, Ferdinand Peroutka, nakladatel Julius </a:t>
            </a:r>
            <a:r>
              <a:rPr lang="cs-CZ" dirty="0" err="1" smtClean="0"/>
              <a:t>First</a:t>
            </a:r>
            <a:r>
              <a:rPr lang="cs-CZ" dirty="0" smtClean="0"/>
              <a:t> aj.) – diskuse o politice, kultuře, událostech</a:t>
            </a:r>
          </a:p>
          <a:p>
            <a:r>
              <a:rPr lang="cs-CZ" dirty="0" smtClean="0"/>
              <a:t>záliba v cestování, práce na zahradě, vztah ke zvířatům</a:t>
            </a:r>
          </a:p>
          <a:p>
            <a:r>
              <a:rPr lang="cs-CZ" dirty="0" smtClean="0"/>
              <a:t>1995 udělen Řád TGM </a:t>
            </a:r>
            <a:r>
              <a:rPr lang="cs-CZ" dirty="0" err="1" smtClean="0"/>
              <a:t>im</a:t>
            </a:r>
            <a:r>
              <a:rPr lang="cs-CZ" dirty="0" smtClean="0"/>
              <a:t> memoriam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7698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KAREL ČAPEK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Do r. 1921:</a:t>
            </a:r>
          </a:p>
          <a:p>
            <a:r>
              <a:rPr lang="cs-CZ" b="1" u="sng" dirty="0" smtClean="0"/>
              <a:t>Zářivé hlubiny </a:t>
            </a:r>
            <a:r>
              <a:rPr lang="cs-CZ" dirty="0" smtClean="0"/>
              <a:t>– soubor povídek, </a:t>
            </a:r>
            <a:r>
              <a:rPr lang="cs-CZ" b="1" u="sng" dirty="0" smtClean="0"/>
              <a:t>Lásky hra osudná </a:t>
            </a:r>
            <a:r>
              <a:rPr lang="cs-CZ" dirty="0" smtClean="0"/>
              <a:t>– pokus o návrat k renesanční komedii, </a:t>
            </a:r>
            <a:r>
              <a:rPr lang="cs-CZ" b="1" u="sng" dirty="0" smtClean="0"/>
              <a:t>Krakonošova zahrada</a:t>
            </a:r>
            <a:r>
              <a:rPr lang="cs-CZ" dirty="0" smtClean="0"/>
              <a:t> – krása světa X obava ze zneužití techniky = společně s bratrem Josefem</a:t>
            </a:r>
          </a:p>
          <a:p>
            <a:r>
              <a:rPr lang="cs-CZ" b="1" u="sng" dirty="0" smtClean="0"/>
              <a:t>Loupežník</a:t>
            </a:r>
            <a:r>
              <a:rPr lang="cs-CZ" dirty="0" smtClean="0"/>
              <a:t> – lyrická komedie </a:t>
            </a:r>
          </a:p>
          <a:p>
            <a:r>
              <a:rPr lang="cs-CZ" dirty="0" smtClean="0"/>
              <a:t>oslava mládí X pokrytectví dospělých</a:t>
            </a:r>
          </a:p>
          <a:p>
            <a:r>
              <a:rPr lang="cs-CZ" b="1" u="sng" dirty="0" smtClean="0"/>
              <a:t>Trapné povídky, Boží muka </a:t>
            </a:r>
            <a:r>
              <a:rPr lang="cs-CZ" dirty="0" smtClean="0"/>
              <a:t>– povídky</a:t>
            </a:r>
          </a:p>
          <a:p>
            <a:r>
              <a:rPr lang="cs-CZ" dirty="0" smtClean="0"/>
              <a:t>vliv války, otázky svobody člověka, smyslu života, motivy tajemství a záhad</a:t>
            </a:r>
          </a:p>
          <a:p>
            <a:r>
              <a:rPr lang="cs-CZ" b="1" u="sng" dirty="0" smtClean="0"/>
              <a:t>Francouzská poezie nové doby </a:t>
            </a:r>
            <a:r>
              <a:rPr lang="cs-CZ" dirty="0" smtClean="0"/>
              <a:t>– překlad  moderních francouzských básníků, vliv na českou poezii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439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KAREL ČAPEK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32511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Do pol. 20.let:</a:t>
            </a:r>
          </a:p>
          <a:p>
            <a:pPr marL="0" indent="0">
              <a:buNone/>
            </a:pPr>
            <a:r>
              <a:rPr lang="cs-CZ" i="1" dirty="0" smtClean="0"/>
              <a:t>Dramata:</a:t>
            </a:r>
          </a:p>
          <a:p>
            <a:r>
              <a:rPr lang="cs-CZ" b="1" u="sng" dirty="0" smtClean="0"/>
              <a:t>R. U. R. </a:t>
            </a:r>
            <a:r>
              <a:rPr lang="cs-CZ" dirty="0" smtClean="0"/>
              <a:t>– </a:t>
            </a:r>
            <a:r>
              <a:rPr lang="cs-CZ" dirty="0" err="1" smtClean="0"/>
              <a:t>fantasticko</a:t>
            </a:r>
            <a:r>
              <a:rPr lang="cs-CZ" dirty="0" smtClean="0"/>
              <a:t> – utopická hra o umělých lidech, schopných nahradit člověka</a:t>
            </a:r>
          </a:p>
          <a:p>
            <a:r>
              <a:rPr lang="cs-CZ" dirty="0" smtClean="0"/>
              <a:t>vzpoura robotů = zánik lidstva</a:t>
            </a:r>
          </a:p>
          <a:p>
            <a:r>
              <a:rPr lang="cs-CZ" dirty="0" smtClean="0"/>
              <a:t>mezi dvěma roboty vznikne lidská vlastnost – cit = naděje pro záchranu lidstva</a:t>
            </a:r>
          </a:p>
          <a:p>
            <a:r>
              <a:rPr lang="cs-CZ" dirty="0" smtClean="0"/>
              <a:t>mezinárodní slovo robot je novotvarem Josefa Čapka</a:t>
            </a:r>
          </a:p>
          <a:p>
            <a:r>
              <a:rPr lang="cs-CZ" b="1" u="sng" dirty="0" smtClean="0"/>
              <a:t>Ze života hmyzu </a:t>
            </a:r>
            <a:r>
              <a:rPr lang="cs-CZ" dirty="0" smtClean="0"/>
              <a:t>(s bratrem Josefem)  - obraz lidských chyb a nedostatků (nositeli jsou představitelé  hmyzu)</a:t>
            </a:r>
          </a:p>
          <a:p>
            <a:r>
              <a:rPr lang="cs-CZ" b="1" u="sng" dirty="0" smtClean="0"/>
              <a:t>Věc </a:t>
            </a:r>
            <a:r>
              <a:rPr lang="cs-CZ" b="1" u="sng" dirty="0" err="1" smtClean="0"/>
              <a:t>Makropulos</a:t>
            </a:r>
            <a:r>
              <a:rPr lang="cs-CZ" b="1" u="sng" dirty="0" smtClean="0"/>
              <a:t> </a:t>
            </a:r>
            <a:r>
              <a:rPr lang="cs-CZ" dirty="0" smtClean="0"/>
              <a:t>– utopické drama, téma dlouhověkosti a nesmrtelnosti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0959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KAREL ČAPEK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Romány:</a:t>
            </a:r>
          </a:p>
          <a:p>
            <a:r>
              <a:rPr lang="cs-CZ" b="1" u="sng" dirty="0" smtClean="0"/>
              <a:t>Továrna na absolutno </a:t>
            </a:r>
            <a:r>
              <a:rPr lang="cs-CZ" dirty="0" smtClean="0"/>
              <a:t>– utopický román</a:t>
            </a:r>
          </a:p>
          <a:p>
            <a:r>
              <a:rPr lang="cs-CZ" dirty="0" smtClean="0"/>
              <a:t>varování před zneužitím velkých idejí proti lidem, vynález síly mění lidi</a:t>
            </a:r>
          </a:p>
          <a:p>
            <a:r>
              <a:rPr lang="cs-CZ" b="1" u="sng" dirty="0" smtClean="0"/>
              <a:t>Krakatit</a:t>
            </a:r>
            <a:r>
              <a:rPr lang="cs-CZ" dirty="0" smtClean="0"/>
              <a:t> – utopický román s prvky </a:t>
            </a:r>
            <a:r>
              <a:rPr lang="cs-CZ" dirty="0" err="1" smtClean="0"/>
              <a:t>sci</a:t>
            </a:r>
            <a:r>
              <a:rPr lang="cs-CZ" dirty="0" smtClean="0"/>
              <a:t> – </a:t>
            </a:r>
            <a:r>
              <a:rPr lang="cs-CZ" dirty="0" err="1" smtClean="0"/>
              <a:t>fi</a:t>
            </a:r>
            <a:endParaRPr lang="cs-CZ" dirty="0" smtClean="0"/>
          </a:p>
          <a:p>
            <a:r>
              <a:rPr lang="cs-CZ" dirty="0" smtClean="0"/>
              <a:t>vynález nebezpečné třaskaviny ohrožuje lidstvo  i svět, myšlenka odpovědnosti vědce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527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KAREL ČAPEK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Přelom 20. – 30. let:</a:t>
            </a:r>
          </a:p>
          <a:p>
            <a:r>
              <a:rPr lang="cs-CZ" dirty="0" smtClean="0"/>
              <a:t>drobné prózy, fejetony a sloupky</a:t>
            </a:r>
          </a:p>
          <a:p>
            <a:r>
              <a:rPr lang="cs-CZ" b="1" u="sng" dirty="0" smtClean="0"/>
              <a:t>Povídky z jedné kapsy, Povídky z druhé kapsy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soubory povídek s detektivní zápletkou, zdánlivě neřešitelné záhady jsou logicky vysvětleny, ale nenaznačeno, na čí straně je zlo</a:t>
            </a:r>
          </a:p>
          <a:p>
            <a:r>
              <a:rPr lang="cs-CZ" b="1" u="sng" dirty="0" smtClean="0"/>
              <a:t>Italské listy, Anglické listy, Výlet do Španěl, Obrázky            z Holandska, Cesta na sever </a:t>
            </a:r>
            <a:r>
              <a:rPr lang="cs-CZ" dirty="0" smtClean="0"/>
              <a:t>– cestopisné fejetony, dojmy      z cest</a:t>
            </a:r>
          </a:p>
          <a:p>
            <a:r>
              <a:rPr lang="cs-CZ" b="1" u="sng" dirty="0" smtClean="0"/>
              <a:t>O věcech nejbližších, Zahradníkův rok, Jak se co dělá, </a:t>
            </a:r>
            <a:r>
              <a:rPr lang="cs-CZ" b="1" u="sng" dirty="0" err="1" smtClean="0"/>
              <a:t>Marsyas</a:t>
            </a:r>
            <a:r>
              <a:rPr lang="cs-CZ" b="1" u="sng" dirty="0" smtClean="0"/>
              <a:t> čili Na okraj literatury, Kniha apokryfů </a:t>
            </a:r>
            <a:r>
              <a:rPr lang="cs-CZ" dirty="0" smtClean="0"/>
              <a:t>aj – stati a zamyšlení</a:t>
            </a:r>
          </a:p>
          <a:p>
            <a:r>
              <a:rPr lang="cs-CZ" b="1" u="sng" dirty="0" smtClean="0"/>
              <a:t>Dášeňka čili Život štěněte, Devatero pohádek </a:t>
            </a:r>
            <a:r>
              <a:rPr lang="cs-CZ" dirty="0" smtClean="0"/>
              <a:t>–         pro děti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501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KAREL ČAPEK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3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30.léta:</a:t>
            </a:r>
          </a:p>
          <a:p>
            <a:r>
              <a:rPr lang="cs-CZ" dirty="0" smtClean="0"/>
              <a:t>románová noetická trilogie (noetika = nauka       o poznání)</a:t>
            </a:r>
          </a:p>
          <a:p>
            <a:r>
              <a:rPr lang="cs-CZ" b="1" u="sng" dirty="0" err="1" smtClean="0"/>
              <a:t>Hordubal</a:t>
            </a:r>
            <a:r>
              <a:rPr lang="cs-CZ" dirty="0" smtClean="0"/>
              <a:t> – tragédie podkarpatského horala  po návratu z Ameriky, balada v próze</a:t>
            </a:r>
          </a:p>
          <a:p>
            <a:r>
              <a:rPr lang="cs-CZ" b="1" u="sng" dirty="0" smtClean="0"/>
              <a:t>Povětroň</a:t>
            </a:r>
            <a:r>
              <a:rPr lang="cs-CZ" dirty="0" smtClean="0"/>
              <a:t> – tři rekonstrukce života umírajícího letce</a:t>
            </a:r>
          </a:p>
          <a:p>
            <a:r>
              <a:rPr lang="cs-CZ" b="1" u="sng" dirty="0" smtClean="0"/>
              <a:t>Obyčejný život </a:t>
            </a:r>
            <a:r>
              <a:rPr lang="cs-CZ" dirty="0" smtClean="0"/>
              <a:t>– autobiografie života železničního úředníka, retrospektivní pohled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5742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KAREL ČAPEK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/>
          </a:bodyPr>
          <a:lstStyle/>
          <a:p>
            <a:r>
              <a:rPr lang="cs-CZ" b="1" dirty="0" smtClean="0"/>
              <a:t>Konec 30. let:</a:t>
            </a:r>
          </a:p>
          <a:p>
            <a:r>
              <a:rPr lang="cs-CZ" b="1" u="sng" dirty="0" smtClean="0"/>
              <a:t>Hovory s T. G.M. </a:t>
            </a:r>
            <a:r>
              <a:rPr lang="cs-CZ" dirty="0" smtClean="0"/>
              <a:t>–  fiktivní rozhovory              s prvním československým prezidentem – otázky lidské existence</a:t>
            </a:r>
          </a:p>
          <a:p>
            <a:r>
              <a:rPr lang="cs-CZ" b="1" u="sng" dirty="0" smtClean="0"/>
              <a:t>Válka s mloky </a:t>
            </a:r>
            <a:r>
              <a:rPr lang="cs-CZ" dirty="0" smtClean="0"/>
              <a:t>– román, satirická alegorie</a:t>
            </a:r>
          </a:p>
          <a:p>
            <a:r>
              <a:rPr lang="cs-CZ" dirty="0" smtClean="0"/>
              <a:t> varování proti  nebezpečí fašismu a rasismu, představovaného polidštěnými mloky</a:t>
            </a:r>
          </a:p>
          <a:p>
            <a:r>
              <a:rPr lang="cs-CZ" b="1" u="sng" dirty="0" smtClean="0"/>
              <a:t>První parta </a:t>
            </a:r>
            <a:r>
              <a:rPr lang="cs-CZ" dirty="0" smtClean="0"/>
              <a:t>– román z hornického prostředí</a:t>
            </a:r>
          </a:p>
          <a:p>
            <a:r>
              <a:rPr lang="cs-CZ" dirty="0" smtClean="0"/>
              <a:t>o lidské solidaritě a obětavosti  při neštěstí v dole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148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066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325112"/>
          </a:xfrm>
        </p:spPr>
        <p:txBody>
          <a:bodyPr>
            <a:normAutofit fontScale="85000" lnSpcReduction="20000"/>
          </a:bodyPr>
          <a:lstStyle/>
          <a:p>
            <a:r>
              <a:rPr lang="cs-CZ" b="1" u="sng" dirty="0"/>
              <a:t>Bílá nemoc </a:t>
            </a:r>
            <a:r>
              <a:rPr lang="cs-CZ" dirty="0"/>
              <a:t>– drama</a:t>
            </a:r>
          </a:p>
          <a:p>
            <a:r>
              <a:rPr lang="cs-CZ" dirty="0" smtClean="0"/>
              <a:t>konflikt </a:t>
            </a:r>
            <a:r>
              <a:rPr lang="cs-CZ" dirty="0"/>
              <a:t>jedince  (dr. </a:t>
            </a:r>
            <a:r>
              <a:rPr lang="cs-CZ" dirty="0" err="1"/>
              <a:t>Galén</a:t>
            </a:r>
            <a:r>
              <a:rPr lang="cs-CZ" dirty="0"/>
              <a:t>) a držitelů moci, strůjců války </a:t>
            </a:r>
          </a:p>
          <a:p>
            <a:r>
              <a:rPr lang="cs-CZ" dirty="0"/>
              <a:t>ideály pacifismu a demokracie X diktatura</a:t>
            </a:r>
          </a:p>
          <a:p>
            <a:r>
              <a:rPr lang="cs-CZ" dirty="0" smtClean="0"/>
              <a:t>varování </a:t>
            </a:r>
            <a:r>
              <a:rPr lang="cs-CZ" dirty="0"/>
              <a:t>před fašismem a nebezpečím davové manipulace</a:t>
            </a:r>
          </a:p>
          <a:p>
            <a:r>
              <a:rPr lang="cs-CZ" b="1" u="sng" dirty="0"/>
              <a:t>Matka</a:t>
            </a:r>
            <a:r>
              <a:rPr lang="cs-CZ" dirty="0"/>
              <a:t> – drama</a:t>
            </a:r>
          </a:p>
          <a:p>
            <a:r>
              <a:rPr lang="cs-CZ" dirty="0" smtClean="0"/>
              <a:t>varování </a:t>
            </a:r>
            <a:r>
              <a:rPr lang="cs-CZ" dirty="0"/>
              <a:t>před zločinností války, ale i výzva k boji proti násilí a nelidskosti</a:t>
            </a:r>
          </a:p>
          <a:p>
            <a:r>
              <a:rPr lang="cs-CZ" dirty="0" smtClean="0"/>
              <a:t>po </a:t>
            </a:r>
            <a:r>
              <a:rPr lang="cs-CZ" dirty="0"/>
              <a:t>poznání krutosti nepřítele posílá matka syna </a:t>
            </a:r>
            <a:r>
              <a:rPr lang="cs-CZ" dirty="0" err="1"/>
              <a:t>Toniho</a:t>
            </a:r>
            <a:r>
              <a:rPr lang="cs-CZ" dirty="0"/>
              <a:t> do války </a:t>
            </a:r>
            <a:endParaRPr lang="cs-CZ" dirty="0" smtClean="0"/>
          </a:p>
          <a:p>
            <a:r>
              <a:rPr lang="cs-CZ" b="1" u="sng" dirty="0" smtClean="0"/>
              <a:t>Život a dílo skladatele Foltýna </a:t>
            </a:r>
            <a:r>
              <a:rPr lang="cs-CZ" dirty="0" smtClean="0"/>
              <a:t>– nedokončený román</a:t>
            </a:r>
          </a:p>
          <a:p>
            <a:r>
              <a:rPr lang="cs-CZ" dirty="0" smtClean="0"/>
              <a:t>mozaika charakterových rysů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701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32511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1. Co víte o životě Karla Čapka? Ve kterých novinách působil jako redaktor? Která kniha byla výsledkem jeho přátelství s T. G. Masarykem?</a:t>
            </a:r>
          </a:p>
          <a:p>
            <a:r>
              <a:rPr lang="cs-CZ" dirty="0" smtClean="0"/>
              <a:t>2. Kdo s K. Čapkem spolupracoval na některých dílech?</a:t>
            </a:r>
          </a:p>
          <a:p>
            <a:r>
              <a:rPr lang="cs-CZ" dirty="0" smtClean="0"/>
              <a:t>3. Které románové a dramatické utopie K. Čapek napsal? Na jaké nebezpečí v nich upozorňuje?</a:t>
            </a:r>
          </a:p>
          <a:p>
            <a:r>
              <a:rPr lang="cs-CZ" dirty="0" smtClean="0"/>
              <a:t>4. Která díla K. Čapka jsou určena dětem?</a:t>
            </a:r>
          </a:p>
          <a:p>
            <a:r>
              <a:rPr lang="cs-CZ" dirty="0" smtClean="0"/>
              <a:t>5. Kterými díly se K. Čapek postavil proti fašismu?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342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3251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 </a:t>
            </a:r>
            <a:r>
              <a:rPr lang="cs-CZ" dirty="0" smtClean="0"/>
              <a:t>Havlíčkův Brod: Fragment, 2007, ISBN 978 – 80 – 253 – 0185 – 2</a:t>
            </a:r>
          </a:p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</a:t>
            </a:r>
          </a:p>
          <a:p>
            <a:r>
              <a:rPr lang="cs-CZ" dirty="0" smtClean="0"/>
              <a:t>Havlíčkův Brod: Fragment, 3. vydání, ISBN 80 – 7200 – 332 - 1</a:t>
            </a:r>
          </a:p>
          <a:p>
            <a:r>
              <a:rPr lang="cs-CZ" i="1" dirty="0" smtClean="0"/>
              <a:t>Odmaturuj z literatury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2002, ISBN 80 – 86285 - 37 – 5</a:t>
            </a:r>
          </a:p>
          <a:p>
            <a:r>
              <a:rPr lang="cs-CZ" dirty="0" smtClean="0"/>
              <a:t>KUDRYS Milan, FETTER W. Richard. </a:t>
            </a:r>
            <a:r>
              <a:rPr lang="cs-CZ" i="1" dirty="0" smtClean="0"/>
              <a:t>Nástin dějin literatury</a:t>
            </a:r>
            <a:r>
              <a:rPr lang="cs-CZ" dirty="0" smtClean="0"/>
              <a:t>. Praha: Fortuna, 1995, ISBN   80 – 7168 – 208 - 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5622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91</TotalTime>
  <Words>862</Words>
  <Application>Microsoft Office PowerPoint</Application>
  <PresentationFormat>Předvádění na obrazovce (4:3)</PresentationFormat>
  <Paragraphs>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Urbanistický</vt:lpstr>
      <vt:lpstr>Prezentace aplikace PowerPoint</vt:lpstr>
      <vt:lpstr>ANOTACE</vt:lpstr>
      <vt:lpstr>LITERATURA 1- POLOVINY        20. STOLETÍ</vt:lpstr>
      <vt:lpstr>KAREL ČAPEK (1890 – 1938)</vt:lpstr>
      <vt:lpstr>KAREL ČAPEK - DÍLO</vt:lpstr>
      <vt:lpstr>KAREL ČAPEK - DÍLO</vt:lpstr>
      <vt:lpstr>KAREL ČAPEK - DÍLO</vt:lpstr>
      <vt:lpstr>KAREL ČAPEK - DÍLO</vt:lpstr>
      <vt:lpstr>KAREL ČAPEK - DÍLO</vt:lpstr>
      <vt:lpstr>KAREL ČAPEK - DÍLO</vt:lpstr>
      <vt:lpstr>Prezentace aplikace PowerPoint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1- POLOVINY 20. STOLETÍ</dc:title>
  <dc:creator>UZIVATEL</dc:creator>
  <cp:lastModifiedBy>reznickovakarla</cp:lastModifiedBy>
  <cp:revision>16</cp:revision>
  <dcterms:created xsi:type="dcterms:W3CDTF">2013-06-30T14:31:51Z</dcterms:created>
  <dcterms:modified xsi:type="dcterms:W3CDTF">2013-07-03T07:49:55Z</dcterms:modified>
</cp:coreProperties>
</file>