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3" r:id="rId6"/>
    <p:sldId id="264" r:id="rId7"/>
    <p:sldId id="266" r:id="rId8"/>
    <p:sldId id="265" r:id="rId9"/>
    <p:sldId id="267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206F4-0851-4D67-BC3F-52FDE8E3B63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A453C-4B70-48E4-B629-556F84F85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ryinfo.cz/view.php?cisloclanku=2008090023" TargetMode="External"/><Relationship Id="rId2" Type="http://schemas.openxmlformats.org/officeDocument/2006/relationships/hyperlink" Target="http://ww.treking.cz/treky/walliske-alpy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VY_12_INOVACE_002_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</a:p>
          <a:p>
            <a:pPr>
              <a:buNone/>
            </a:pPr>
            <a:r>
              <a:rPr lang="cs-CZ" b="1" dirty="0" smtClean="0">
                <a:solidFill>
                  <a:srgbClr val="898989"/>
                </a:solidFill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Povrch Evropy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endParaRPr lang="cs-CZ" dirty="0" smtClean="0"/>
          </a:p>
          <a:p>
            <a:r>
              <a:rPr lang="cs-CZ" dirty="0" smtClean="0"/>
              <a:t>Nížina, rovina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Anotace:</a:t>
            </a:r>
          </a:p>
          <a:p>
            <a:r>
              <a:rPr lang="cs-CZ" dirty="0" smtClean="0"/>
              <a:t>Žák se naučí jaké jsou typy povrchu v Evropě a nejdůležitější hory.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Povrch Evropy</a:t>
            </a:r>
          </a:p>
          <a:p>
            <a:pPr>
              <a:buNone/>
            </a:pPr>
            <a:r>
              <a:rPr lang="cs-CZ" dirty="0" smtClean="0"/>
              <a:t>Velkou část evropské pevniny vyplňují </a:t>
            </a:r>
            <a:r>
              <a:rPr lang="cs-CZ" b="1" dirty="0" smtClean="0"/>
              <a:t>nížiny.</a:t>
            </a:r>
          </a:p>
          <a:p>
            <a:r>
              <a:rPr lang="cs-CZ" b="1" dirty="0" smtClean="0"/>
              <a:t>Východoevropská rovina</a:t>
            </a:r>
          </a:p>
          <a:p>
            <a:r>
              <a:rPr lang="cs-CZ" b="1" dirty="0" err="1" smtClean="0"/>
              <a:t>Středopolské</a:t>
            </a:r>
            <a:r>
              <a:rPr lang="cs-CZ" b="1" dirty="0" smtClean="0"/>
              <a:t> nížiny</a:t>
            </a:r>
          </a:p>
          <a:p>
            <a:r>
              <a:rPr lang="cs-CZ" b="1" dirty="0" smtClean="0"/>
              <a:t>Severoněmecká nížina</a:t>
            </a:r>
          </a:p>
          <a:p>
            <a:r>
              <a:rPr lang="cs-CZ" b="1" dirty="0" smtClean="0"/>
              <a:t>Velká uherská nížina</a:t>
            </a:r>
          </a:p>
          <a:p>
            <a:r>
              <a:rPr lang="cs-CZ" b="1" dirty="0" smtClean="0"/>
              <a:t>Valašská nížina</a:t>
            </a:r>
          </a:p>
          <a:p>
            <a:r>
              <a:rPr lang="cs-CZ" b="1" dirty="0" smtClean="0"/>
              <a:t>Pádská nížina</a:t>
            </a:r>
          </a:p>
          <a:p>
            <a:r>
              <a:rPr lang="cs-CZ" b="1" dirty="0" smtClean="0"/>
              <a:t>Alpy</a:t>
            </a:r>
          </a:p>
          <a:p>
            <a:r>
              <a:rPr lang="cs-CZ" b="1" dirty="0" smtClean="0"/>
              <a:t>Karpaty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Pyreneje</a:t>
            </a:r>
          </a:p>
          <a:p>
            <a:r>
              <a:rPr lang="cs-CZ" dirty="0" smtClean="0"/>
              <a:t>Apeniny</a:t>
            </a:r>
          </a:p>
          <a:p>
            <a:r>
              <a:rPr lang="cs-CZ" dirty="0" smtClean="0"/>
              <a:t>Olymp</a:t>
            </a:r>
          </a:p>
          <a:p>
            <a:r>
              <a:rPr lang="cs-CZ" dirty="0" smtClean="0"/>
              <a:t>Ural</a:t>
            </a:r>
          </a:p>
          <a:p>
            <a:r>
              <a:rPr lang="cs-CZ" dirty="0" smtClean="0"/>
              <a:t>Skandinávské pohoří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Alpy:</a:t>
            </a:r>
          </a:p>
          <a:p>
            <a:endParaRPr lang="cs-CZ" dirty="0"/>
          </a:p>
        </p:txBody>
      </p:sp>
      <p:pic>
        <p:nvPicPr>
          <p:cNvPr id="4" name="Obrázek 3" descr="walliske-alpy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7200800" cy="458075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/>
              <a:t>Alpy</a:t>
            </a:r>
          </a:p>
          <a:p>
            <a:r>
              <a:rPr lang="cs-CZ" dirty="0" smtClean="0"/>
              <a:t>Evropské celé pohoří se táhne v šířce od 130 až 260 kilometrů a v délce kolem 1200 kilometrů celkem přes sedm států od francouzské riviery a pobřeží Středozemního moře na jihozápadě až k Vídni na východě. Zaujímá rozlohu kolem 180 000 km. Řeka Rýn na </a:t>
            </a:r>
            <a:r>
              <a:rPr lang="cs-CZ" dirty="0" err="1" smtClean="0"/>
              <a:t>švýcarsko</a:t>
            </a:r>
            <a:r>
              <a:rPr lang="cs-CZ" dirty="0" smtClean="0"/>
              <a:t> – rakouských a </a:t>
            </a:r>
            <a:r>
              <a:rPr lang="cs-CZ" dirty="0" err="1" smtClean="0"/>
              <a:t>švýcarsko</a:t>
            </a:r>
            <a:r>
              <a:rPr lang="cs-CZ" dirty="0" smtClean="0"/>
              <a:t> – lichtenštejnských hranicích a přibližná spojnice Lichtenštejnska s italským městem </a:t>
            </a:r>
            <a:r>
              <a:rPr lang="cs-CZ" dirty="0" err="1" smtClean="0"/>
              <a:t>Como</a:t>
            </a:r>
            <a:r>
              <a:rPr lang="cs-CZ" dirty="0" smtClean="0"/>
              <a:t> vytyčují hranici mezi dvěma základními </a:t>
            </a:r>
            <a:r>
              <a:rPr lang="cs-CZ" dirty="0" err="1" smtClean="0"/>
              <a:t>podcelky</a:t>
            </a:r>
            <a:r>
              <a:rPr lang="cs-CZ" dirty="0" smtClean="0"/>
              <a:t>: Západními a Východními Alpami.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Ural</a:t>
            </a:r>
            <a:endParaRPr lang="cs-CZ" dirty="0"/>
          </a:p>
        </p:txBody>
      </p:sp>
      <p:pic>
        <p:nvPicPr>
          <p:cNvPr id="4" name="Obrázek 3" descr="200810020817_ural_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764704"/>
            <a:ext cx="7272808" cy="532859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/>
              <a:t>Ural</a:t>
            </a:r>
          </a:p>
          <a:p>
            <a:r>
              <a:rPr lang="cs-CZ" dirty="0" smtClean="0"/>
              <a:t>je pohoří v Rusku. Nachází se v centrální části země a odděluje evropské a asijské Rusko, současně je také geografickou hranicí mezi Evropou a Asií. Za hranici se nicméně považuje východní úpatí Uralu, pohoří tedy leží celé ještě v Evropě. Je to nejvýznamnější ruské pohoří táhnoucí v délce téměř 2 500 km ve směru sever-jih. Podle starého názvu bylo pojmenováno pohoří </a:t>
            </a:r>
            <a:r>
              <a:rPr lang="cs-CZ" dirty="0" err="1" smtClean="0"/>
              <a:t>Monte</a:t>
            </a:r>
            <a:r>
              <a:rPr lang="cs-CZ" dirty="0" smtClean="0"/>
              <a:t> </a:t>
            </a:r>
            <a:r>
              <a:rPr lang="cs-CZ" dirty="0" err="1" smtClean="0"/>
              <a:t>Riphaeus</a:t>
            </a:r>
            <a:r>
              <a:rPr lang="cs-CZ" dirty="0" smtClean="0"/>
              <a:t> na přivrácené straně Měsíce.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r>
              <a:rPr lang="cs-CZ" dirty="0" smtClean="0"/>
              <a:t>Otázky:</a:t>
            </a:r>
          </a:p>
          <a:p>
            <a:r>
              <a:rPr lang="cs-CZ" dirty="0" smtClean="0"/>
              <a:t>1. Ukažte na mapě Evropy vysoká pohoří a pojmenujte je.</a:t>
            </a:r>
          </a:p>
          <a:p>
            <a:r>
              <a:rPr lang="cs-CZ" dirty="0" smtClean="0"/>
              <a:t>2. Ukažte na mapě Evropy nížiny.</a:t>
            </a:r>
          </a:p>
          <a:p>
            <a:r>
              <a:rPr lang="cs-CZ" dirty="0" smtClean="0"/>
              <a:t>3. Která nížina je nejrozsáhlejší a kde se rozkládá?</a:t>
            </a:r>
          </a:p>
          <a:p>
            <a:r>
              <a:rPr lang="cs-CZ" dirty="0" smtClean="0"/>
              <a:t>4. Kde se nachází Ural a najdi ho na mapě?</a:t>
            </a:r>
          </a:p>
          <a:p>
            <a:r>
              <a:rPr lang="cs-CZ" dirty="0" smtClean="0"/>
              <a:t>5. Kde se nachází Alpy a najdi je na mapě?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048375"/>
          </a:xfrm>
        </p:spPr>
        <p:txBody>
          <a:bodyPr/>
          <a:lstStyle/>
          <a:p>
            <a:r>
              <a:rPr lang="cs-CZ" smtClean="0">
                <a:hlinkClick r:id="rId2"/>
              </a:rPr>
              <a:t>Použité zdroje:</a:t>
            </a:r>
          </a:p>
          <a:p>
            <a:r>
              <a:rPr lang="cs-CZ" dirty="0" smtClean="0">
                <a:hlinkClick r:id="rId2"/>
              </a:rPr>
              <a:t>http://ww.treking.cz/treky/walliske-alpy.htm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1988840"/>
            <a:ext cx="62464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hlinkClick r:id="rId3"/>
              </a:rPr>
              <a:t>http://www.</a:t>
            </a:r>
            <a:r>
              <a:rPr lang="cs-CZ" sz="3200" dirty="0" err="1" smtClean="0">
                <a:hlinkClick r:id="rId3"/>
              </a:rPr>
              <a:t>horyinfo.cz</a:t>
            </a:r>
            <a:r>
              <a:rPr lang="cs-CZ" sz="3200" dirty="0" smtClean="0">
                <a:hlinkClick r:id="rId3"/>
              </a:rPr>
              <a:t>/</a:t>
            </a:r>
            <a:r>
              <a:rPr lang="cs-CZ" sz="3200" dirty="0" err="1" smtClean="0">
                <a:hlinkClick r:id="rId3"/>
              </a:rPr>
              <a:t>view.php</a:t>
            </a:r>
            <a:r>
              <a:rPr lang="cs-CZ" sz="3200" dirty="0" smtClean="0">
                <a:hlinkClick r:id="rId3"/>
              </a:rPr>
              <a:t>?</a:t>
            </a:r>
            <a:r>
              <a:rPr lang="cs-CZ" sz="3200" dirty="0" err="1" smtClean="0">
                <a:hlinkClick r:id="rId3"/>
              </a:rPr>
              <a:t>cisloclanku</a:t>
            </a:r>
            <a:r>
              <a:rPr lang="cs-CZ" sz="3200" dirty="0" smtClean="0">
                <a:hlinkClick r:id="rId3"/>
              </a:rPr>
              <a:t>=2008090023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134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Student</cp:lastModifiedBy>
  <cp:revision>24</cp:revision>
  <dcterms:created xsi:type="dcterms:W3CDTF">2012-11-15T16:32:24Z</dcterms:created>
  <dcterms:modified xsi:type="dcterms:W3CDTF">2013-08-21T11:54:15Z</dcterms:modified>
</cp:coreProperties>
</file>