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DF1BC-AA5E-4E31-A67A-80668BEA798C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727B6-083E-4D1A-A48C-993FD77063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ietta.edu/~biol/biomes/tundra.htm" TargetMode="External"/><Relationship Id="rId2" Type="http://schemas.openxmlformats.org/officeDocument/2006/relationships/hyperlink" Target="http://canis-lupus-tomus.blog.cz/1104/doba-ledova-v-cr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ory-krkonose.cz/" TargetMode="External"/><Relationship Id="rId4" Type="http://schemas.openxmlformats.org/officeDocument/2006/relationships/hyperlink" Target="http://cardinal.byethost18.com/index.php?option=com_joomgallery&amp;func=detail&amp;id=10&amp;Itemid=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333375"/>
            <a:ext cx="6083300" cy="148748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Obdélník 4"/>
          <p:cNvSpPr/>
          <p:nvPr/>
        </p:nvSpPr>
        <p:spPr>
          <a:xfrm>
            <a:off x="323528" y="2420888"/>
            <a:ext cx="842493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0D0D0D"/>
                </a:solidFill>
              </a:rPr>
              <a:t>Registrační číslo projektu: CZ.1.07/1.4.00/21.1689</a:t>
            </a:r>
          </a:p>
          <a:p>
            <a:endParaRPr lang="cs-CZ" b="1" dirty="0" smtClean="0">
              <a:solidFill>
                <a:srgbClr val="0D0D0D"/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VY_12_INOVACE_005_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		</a:t>
            </a:r>
          </a:p>
          <a:p>
            <a:endParaRPr lang="cs-CZ" dirty="0" smtClean="0">
              <a:solidFill>
                <a:srgbClr val="0D0D0D"/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Šablona: I/2</a:t>
            </a:r>
          </a:p>
          <a:p>
            <a:r>
              <a:rPr lang="cs-CZ" dirty="0" smtClean="0">
                <a:solidFill>
                  <a:srgbClr val="0D0D0D"/>
                </a:solidFill>
              </a:rPr>
              <a:t>Název školy: Základní škola Panenský Týnec</a:t>
            </a:r>
          </a:p>
          <a:p>
            <a:r>
              <a:rPr lang="cs-CZ" dirty="0" smtClean="0">
                <a:solidFill>
                  <a:srgbClr val="0D0D0D"/>
                </a:solidFill>
              </a:rPr>
              <a:t>                    439 05 Panenský Týnec 166</a:t>
            </a:r>
          </a:p>
          <a:p>
            <a:endParaRPr lang="cs-CZ" dirty="0" smtClean="0">
              <a:solidFill>
                <a:srgbClr val="0D0D0D"/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Téma:</a:t>
            </a:r>
            <a:r>
              <a:rPr lang="cs-CZ" dirty="0" smtClean="0">
                <a:solidFill>
                  <a:srgbClr val="0D0D0D"/>
                </a:solidFill>
              </a:rPr>
              <a:t> </a:t>
            </a:r>
            <a:r>
              <a:rPr lang="cs-CZ" i="1" dirty="0" smtClean="0">
                <a:solidFill>
                  <a:srgbClr val="0D0D0D"/>
                </a:solidFill>
              </a:rPr>
              <a:t>Rostlinstvo Evropy</a:t>
            </a:r>
            <a:endParaRPr lang="cs-CZ" dirty="0" smtClean="0">
              <a:solidFill>
                <a:srgbClr val="0D0D0D"/>
              </a:solidFill>
            </a:endParaRPr>
          </a:p>
          <a:p>
            <a:r>
              <a:rPr lang="cs-CZ" dirty="0" smtClean="0">
                <a:solidFill>
                  <a:srgbClr val="0D0D0D"/>
                </a:solidFill>
              </a:rPr>
              <a:t>Ročník: 5.</a:t>
            </a:r>
          </a:p>
          <a:p>
            <a:r>
              <a:rPr lang="cs-CZ" dirty="0" smtClean="0">
                <a:solidFill>
                  <a:srgbClr val="0D0D0D"/>
                </a:solidFill>
              </a:rPr>
              <a:t>Autor: Petra </a:t>
            </a:r>
            <a:r>
              <a:rPr lang="cs-CZ" dirty="0" err="1" smtClean="0">
                <a:solidFill>
                  <a:srgbClr val="0D0D0D"/>
                </a:solidFill>
              </a:rPr>
              <a:t>Brethová</a:t>
            </a:r>
            <a:endParaRPr lang="cs-CZ" dirty="0" smtClean="0">
              <a:solidFill>
                <a:srgbClr val="0D0D0D"/>
              </a:solidFill>
            </a:endParaRPr>
          </a:p>
          <a:p>
            <a:r>
              <a:rPr lang="cs-CZ" smtClean="0">
                <a:solidFill>
                  <a:srgbClr val="0D0D0D"/>
                </a:solidFill>
              </a:rPr>
              <a:t>Datum:</a:t>
            </a: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14.1.2013</a:t>
            </a:r>
            <a:endParaRPr lang="cs-CZ" dirty="0">
              <a:solidFill>
                <a:srgbClr val="0D0D0D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u="sng" dirty="0" smtClean="0"/>
              <a:t>Klíčová slova:</a:t>
            </a:r>
          </a:p>
          <a:p>
            <a:r>
              <a:rPr lang="cs-CZ" dirty="0" smtClean="0"/>
              <a:t>Chráněná území</a:t>
            </a:r>
          </a:p>
          <a:p>
            <a:r>
              <a:rPr lang="cs-CZ" dirty="0" smtClean="0"/>
              <a:t>Národní park</a:t>
            </a:r>
          </a:p>
          <a:p>
            <a:r>
              <a:rPr lang="cs-CZ" dirty="0" smtClean="0"/>
              <a:t>Tajga</a:t>
            </a:r>
          </a:p>
          <a:p>
            <a:r>
              <a:rPr lang="cs-CZ" smtClean="0"/>
              <a:t>Tundra</a:t>
            </a:r>
          </a:p>
          <a:p>
            <a:endParaRPr lang="cs-CZ" dirty="0" smtClean="0"/>
          </a:p>
          <a:p>
            <a:r>
              <a:rPr lang="cs-CZ" u="sng" dirty="0" smtClean="0"/>
              <a:t>Anotace: </a:t>
            </a:r>
          </a:p>
          <a:p>
            <a:r>
              <a:rPr lang="cs-CZ" dirty="0" smtClean="0"/>
              <a:t>Žák se naučí poznávat typy krajiny v Evropě.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Rostlinstvo  Evropy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Rozšíření rostlinstva záleží na podnebí, půdě, zeměpisné poloze a nadmořské výšce místa.</a:t>
            </a:r>
          </a:p>
          <a:p>
            <a:pPr>
              <a:buNone/>
            </a:pPr>
            <a:r>
              <a:rPr lang="cs-CZ" dirty="0" smtClean="0"/>
              <a:t>Nejsevernější část -</a:t>
            </a:r>
            <a:r>
              <a:rPr lang="cs-CZ" b="1" dirty="0" smtClean="0"/>
              <a:t>mrazové pustiny.</a:t>
            </a:r>
          </a:p>
          <a:p>
            <a:pPr>
              <a:buNone/>
            </a:pPr>
            <a:r>
              <a:rPr lang="cs-CZ" dirty="0" smtClean="0"/>
              <a:t>Severní část – </a:t>
            </a:r>
            <a:r>
              <a:rPr lang="cs-CZ" b="1" dirty="0" smtClean="0"/>
              <a:t>tundra </a:t>
            </a:r>
            <a:r>
              <a:rPr lang="cs-CZ" dirty="0" smtClean="0"/>
              <a:t>(je to bezlesá krajina porostlá mechy a lišejníky).</a:t>
            </a:r>
          </a:p>
          <a:p>
            <a:pPr>
              <a:buNone/>
            </a:pPr>
            <a:r>
              <a:rPr lang="cs-CZ" dirty="0" smtClean="0"/>
              <a:t>Na jižní části tundry – </a:t>
            </a:r>
            <a:r>
              <a:rPr lang="cs-CZ" b="1" dirty="0" smtClean="0"/>
              <a:t>tajga</a:t>
            </a:r>
            <a:r>
              <a:rPr lang="cs-CZ" dirty="0" smtClean="0"/>
              <a:t> (</a:t>
            </a:r>
            <a:r>
              <a:rPr lang="cs-CZ" b="1" dirty="0" smtClean="0"/>
              <a:t>jehličnaté lesy mírného pásu).</a:t>
            </a:r>
          </a:p>
          <a:p>
            <a:pPr>
              <a:buNone/>
            </a:pPr>
            <a:r>
              <a:rPr lang="cs-CZ" dirty="0" smtClean="0"/>
              <a:t>Jižním směrem od tajgy – </a:t>
            </a:r>
            <a:r>
              <a:rPr lang="cs-CZ" b="1" dirty="0" smtClean="0"/>
              <a:t>smíšené lesy mírného pásu.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 smtClean="0"/>
              <a:t>V oblasti </a:t>
            </a:r>
            <a:r>
              <a:rPr lang="cs-CZ" b="1" dirty="0" smtClean="0"/>
              <a:t>Středozemního moře </a:t>
            </a:r>
            <a:r>
              <a:rPr lang="cs-CZ" dirty="0" smtClean="0"/>
              <a:t>se vyvinula subtropická vegetace – stále zelené listnaté lesy a křoviny.</a:t>
            </a:r>
          </a:p>
          <a:p>
            <a:r>
              <a:rPr lang="cs-CZ" dirty="0" smtClean="0"/>
              <a:t>V </a:t>
            </a:r>
            <a:r>
              <a:rPr lang="cs-CZ" b="1" dirty="0" smtClean="0"/>
              <a:t>horác</a:t>
            </a:r>
            <a:r>
              <a:rPr lang="cs-CZ" dirty="0" smtClean="0"/>
              <a:t>h se rostlinstvo mění vlivem nadmořské výšky.</a:t>
            </a:r>
          </a:p>
          <a:p>
            <a:r>
              <a:rPr lang="cs-CZ" dirty="0" smtClean="0"/>
              <a:t>Poslední zbytky původních rostlin jsou v řadě evropských států </a:t>
            </a:r>
            <a:r>
              <a:rPr lang="cs-CZ" b="1" dirty="0" smtClean="0"/>
              <a:t>chráněny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Vznikly </a:t>
            </a:r>
            <a:r>
              <a:rPr lang="cs-CZ" b="1" dirty="0" smtClean="0"/>
              <a:t>národní parky </a:t>
            </a:r>
            <a:r>
              <a:rPr lang="cs-CZ" dirty="0" smtClean="0"/>
              <a:t>a </a:t>
            </a:r>
            <a:r>
              <a:rPr lang="cs-CZ" b="1" dirty="0" smtClean="0"/>
              <a:t>chráněná území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>
              <a:buNone/>
            </a:pPr>
            <a:r>
              <a:rPr lang="cs-CZ" b="1" u="sng" dirty="0" smtClean="0"/>
              <a:t>Mrazová pustina:</a:t>
            </a:r>
          </a:p>
          <a:p>
            <a:pPr algn="ctr">
              <a:buNone/>
            </a:pPr>
            <a:endParaRPr lang="cs-CZ" b="1" u="sng" dirty="0"/>
          </a:p>
        </p:txBody>
      </p:sp>
      <p:pic>
        <p:nvPicPr>
          <p:cNvPr id="4" name="Obrázek 3" descr="0a92f488df_74919388_o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556792"/>
            <a:ext cx="6192688" cy="38164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algn="ctr">
              <a:buNone/>
            </a:pPr>
            <a:r>
              <a:rPr lang="cs-CZ" b="1" u="sng" dirty="0" smtClean="0"/>
              <a:t>Tundra:</a:t>
            </a:r>
          </a:p>
          <a:p>
            <a:pPr algn="ctr">
              <a:buNone/>
            </a:pPr>
            <a:endParaRPr lang="cs-CZ" b="1" u="sng" dirty="0"/>
          </a:p>
        </p:txBody>
      </p:sp>
      <p:pic>
        <p:nvPicPr>
          <p:cNvPr id="4" name="Obrázek 3" descr="alaskapipelin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7000" y="1276350"/>
            <a:ext cx="6350000" cy="4305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algn="ctr">
              <a:buNone/>
            </a:pPr>
            <a:r>
              <a:rPr lang="cs-CZ" b="1" u="sng" dirty="0" smtClean="0"/>
              <a:t>Tajga:</a:t>
            </a:r>
            <a:endParaRPr lang="cs-CZ" b="1" u="sng" dirty="0"/>
          </a:p>
        </p:txBody>
      </p:sp>
      <p:pic>
        <p:nvPicPr>
          <p:cNvPr id="4" name="Obrázek 3" descr="sibiriens_tajga_20101129_20528562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24744"/>
            <a:ext cx="6696744" cy="53537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b="1" u="sng" dirty="0" smtClean="0"/>
              <a:t>Národní park:</a:t>
            </a:r>
          </a:p>
          <a:p>
            <a:pPr algn="ctr">
              <a:buNone/>
            </a:pPr>
            <a:r>
              <a:rPr lang="cs-CZ" dirty="0" smtClean="0"/>
              <a:t>Krkonoše – ostrov tundry uprostřed Evropy – jsou unikátní mozaikou horských ekosystémů. Svahy hor osídlují horské lesy a louky, horní partie plochých hřebenů porůstá borovice kleč, alpínské trávníky a rašelinná společenstva. Druhově bohaté jsou také karové oblasti, vzniklé působením ledovců v minulosti. Pro tuto výjimečnost a krajinnou hodnotu byly v roce 1963 vyhlášeny národním parkem. Správou území je pověřena Správa Krkonošského národního parku se sídlem ve Vrchlabí.</a:t>
            </a:r>
            <a:endParaRPr lang="cs-CZ" b="1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r>
              <a:rPr lang="cs-CZ" dirty="0" smtClean="0"/>
              <a:t>Národní park KRKONOŠE:</a:t>
            </a:r>
            <a:endParaRPr lang="cs-CZ" dirty="0"/>
          </a:p>
        </p:txBody>
      </p:sp>
      <p:pic>
        <p:nvPicPr>
          <p:cNvPr id="4" name="Obrázek 3" descr="mapa_Krkonose-l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50" y="1358900"/>
            <a:ext cx="7429500" cy="4140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>
              <a:buNone/>
            </a:pPr>
            <a:r>
              <a:rPr lang="cs-CZ" b="1" u="sng" dirty="0" smtClean="0"/>
              <a:t>Chráněné území:</a:t>
            </a:r>
          </a:p>
          <a:p>
            <a:pPr algn="ctr">
              <a:buNone/>
            </a:pPr>
            <a:endParaRPr lang="cs-CZ" b="1" u="sng" dirty="0" smtClean="0"/>
          </a:p>
          <a:p>
            <a:r>
              <a:rPr lang="cs-CZ" dirty="0" smtClean="0"/>
              <a:t>národní parky (NP)</a:t>
            </a:r>
          </a:p>
          <a:p>
            <a:r>
              <a:rPr lang="cs-CZ" dirty="0" smtClean="0"/>
              <a:t>chráněné krajinné oblasti (CHKO)</a:t>
            </a:r>
          </a:p>
          <a:p>
            <a:r>
              <a:rPr lang="cs-CZ" dirty="0" smtClean="0"/>
              <a:t>národní přírodní rezervace (NPR)</a:t>
            </a:r>
          </a:p>
          <a:p>
            <a:r>
              <a:rPr lang="cs-CZ" dirty="0" smtClean="0"/>
              <a:t>přírodní rezervace (PR)</a:t>
            </a:r>
          </a:p>
          <a:p>
            <a:r>
              <a:rPr lang="cs-CZ" dirty="0" smtClean="0"/>
              <a:t>národní přírodní památky (NPP)</a:t>
            </a:r>
          </a:p>
          <a:p>
            <a:r>
              <a:rPr lang="cs-CZ" dirty="0" smtClean="0"/>
              <a:t>přírodní památky (PP)</a:t>
            </a:r>
          </a:p>
          <a:p>
            <a:pPr algn="ctr">
              <a:buNone/>
            </a:pPr>
            <a:endParaRPr lang="cs-CZ" b="1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Úkoly: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Najděte na mapě Evropy národní parky a pomocí internetu zajímavosti k nim.</a:t>
            </a:r>
          </a:p>
          <a:p>
            <a:r>
              <a:rPr lang="cs-CZ" dirty="0" smtClean="0"/>
              <a:t>2. Najděte na mapě České republiky nějaká chráněná území a pomocí internetu k nim najděte nějakou zajímavost.</a:t>
            </a:r>
          </a:p>
          <a:p>
            <a:r>
              <a:rPr lang="cs-CZ" dirty="0" smtClean="0"/>
              <a:t>3. Jaké máme typy krajiny?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/>
              <a:t>Použité zdroje:</a:t>
            </a:r>
          </a:p>
          <a:p>
            <a:r>
              <a:rPr lang="cs-CZ" dirty="0" smtClean="0">
                <a:hlinkClick r:id="rId2"/>
              </a:rPr>
              <a:t>http://canis-lupus-tomus.blog.cz/1104/doba-ledova-v-cr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marietta.edu</a:t>
            </a:r>
            <a:r>
              <a:rPr lang="cs-CZ" dirty="0" smtClean="0">
                <a:hlinkClick r:id="rId3"/>
              </a:rPr>
              <a:t>/~</a:t>
            </a:r>
            <a:r>
              <a:rPr lang="cs-CZ" dirty="0" err="1" smtClean="0">
                <a:hlinkClick r:id="rId3"/>
              </a:rPr>
              <a:t>biol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biomes</a:t>
            </a:r>
            <a:r>
              <a:rPr lang="cs-CZ" dirty="0" smtClean="0">
                <a:hlinkClick r:id="rId3"/>
              </a:rPr>
              <a:t>/tundra.</a:t>
            </a:r>
            <a:r>
              <a:rPr lang="cs-CZ" dirty="0" err="1" smtClean="0">
                <a:hlinkClick r:id="rId3"/>
              </a:rPr>
              <a:t>htm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http://cardinal.byethost18.com/index.</a:t>
            </a:r>
            <a:r>
              <a:rPr lang="cs-CZ" dirty="0" err="1" smtClean="0">
                <a:hlinkClick r:id="rId4"/>
              </a:rPr>
              <a:t>php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option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com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joomgallery</a:t>
            </a:r>
            <a:r>
              <a:rPr lang="cs-CZ" dirty="0" smtClean="0">
                <a:hlinkClick r:id="rId4"/>
              </a:rPr>
              <a:t>&amp;</a:t>
            </a:r>
            <a:r>
              <a:rPr lang="cs-CZ" dirty="0" err="1" smtClean="0">
                <a:hlinkClick r:id="rId4"/>
              </a:rPr>
              <a:t>func</a:t>
            </a:r>
            <a:r>
              <a:rPr lang="cs-CZ" dirty="0" smtClean="0">
                <a:hlinkClick r:id="rId4"/>
              </a:rPr>
              <a:t>=detail&amp;id=10&amp;</a:t>
            </a:r>
            <a:r>
              <a:rPr lang="cs-CZ" dirty="0" err="1" smtClean="0">
                <a:hlinkClick r:id="rId4"/>
              </a:rPr>
              <a:t>Ite</a:t>
            </a:r>
            <a:r>
              <a:rPr lang="cs-CZ" dirty="0" err="1" smtClean="0">
                <a:hlinkClick r:id="rId5"/>
              </a:rPr>
              <a:t>http</a:t>
            </a:r>
            <a:r>
              <a:rPr lang="cs-CZ" dirty="0" smtClean="0">
                <a:hlinkClick r:id="rId5"/>
              </a:rPr>
              <a:t>://www.hory-</a:t>
            </a:r>
            <a:r>
              <a:rPr lang="cs-CZ" dirty="0" err="1" smtClean="0">
                <a:hlinkClick r:id="rId5"/>
              </a:rPr>
              <a:t>krkonose.cz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4"/>
              </a:rPr>
              <a:t>mid</a:t>
            </a:r>
            <a:r>
              <a:rPr lang="cs-CZ" dirty="0" smtClean="0">
                <a:hlinkClick r:id="rId4"/>
              </a:rPr>
              <a:t>=4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326</Words>
  <Application>Microsoft Office PowerPoint</Application>
  <PresentationFormat>Předvádění na obrazovce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Rostlinstvo  Evropy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Úkoly: 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16</cp:revision>
  <dcterms:created xsi:type="dcterms:W3CDTF">2013-01-04T13:52:54Z</dcterms:created>
  <dcterms:modified xsi:type="dcterms:W3CDTF">2013-08-21T11:54:34Z</dcterms:modified>
</cp:coreProperties>
</file>