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5" r:id="rId4"/>
    <p:sldId id="260" r:id="rId5"/>
    <p:sldId id="261" r:id="rId6"/>
    <p:sldId id="262" r:id="rId7"/>
    <p:sldId id="264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gency4study.cz/Des_Nemecko.aspx" TargetMode="External"/><Relationship Id="rId2" Type="http://schemas.openxmlformats.org/officeDocument/2006/relationships/hyperlink" Target="http://inovacnipodnikani.cz/aktuality/?id=60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lymag.cz/article.php?id=6009" TargetMode="External"/><Relationship Id="rId4" Type="http://schemas.openxmlformats.org/officeDocument/2006/relationships/hyperlink" Target="http://paluba.eu/obsah/hambursky-pristav-hlasi-v-prvnim-pololeti-2010-vyrazny-naru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VY_12_INOVACE_006_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		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Šablona: I/2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Téma:</a:t>
            </a:r>
            <a:r>
              <a:rPr lang="cs-CZ" dirty="0" smtClean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Německo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Ročník: 5.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</a:rPr>
              <a:t>Brethová</a:t>
            </a:r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16.1.2013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Letiště</a:t>
            </a:r>
          </a:p>
          <a:p>
            <a:r>
              <a:rPr lang="cs-CZ" dirty="0" err="1" smtClean="0"/>
              <a:t>Něměcko</a:t>
            </a:r>
            <a:endParaRPr lang="cs-CZ" dirty="0" smtClean="0"/>
          </a:p>
          <a:p>
            <a:r>
              <a:rPr lang="cs-CZ" dirty="0" smtClean="0"/>
              <a:t>vlajka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Anotace:</a:t>
            </a:r>
          </a:p>
          <a:p>
            <a:r>
              <a:rPr lang="cs-CZ" dirty="0" smtClean="0"/>
              <a:t>Žák se seznámí se státem Německo. Zjistí jak vypadá jeho vlajka, čím je Německo významné.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Něměcko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Spolková republika Německo</a:t>
            </a:r>
          </a:p>
          <a:p>
            <a:pPr>
              <a:buNone/>
            </a:pPr>
            <a:r>
              <a:rPr lang="cs-CZ" b="1" dirty="0" smtClean="0"/>
              <a:t>Hlavní město: </a:t>
            </a:r>
            <a:r>
              <a:rPr lang="cs-CZ" dirty="0" smtClean="0"/>
              <a:t>Berlín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357 021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Členění: </a:t>
            </a:r>
            <a:r>
              <a:rPr lang="cs-CZ" dirty="0" smtClean="0"/>
              <a:t>16 spolkových zemí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82 200 000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němčina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katolické, evangelické, islámské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 (EUR)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Německo:</a:t>
            </a:r>
          </a:p>
          <a:p>
            <a:pPr>
              <a:buFontTx/>
              <a:buChar char="-"/>
            </a:pPr>
            <a:r>
              <a:rPr lang="cs-CZ" sz="2800" dirty="0" smtClean="0"/>
              <a:t>Tvoří 16 spolkových zemí</a:t>
            </a:r>
          </a:p>
          <a:p>
            <a:pPr>
              <a:buFontTx/>
              <a:buChar char="-"/>
            </a:pPr>
            <a:r>
              <a:rPr lang="cs-CZ" sz="2800" dirty="0" smtClean="0"/>
              <a:t>Je naším sousedem</a:t>
            </a:r>
          </a:p>
          <a:p>
            <a:pPr>
              <a:buFontTx/>
              <a:buChar char="-"/>
            </a:pPr>
            <a:r>
              <a:rPr lang="cs-CZ" sz="2800" dirty="0" smtClean="0"/>
              <a:t>Nejvyšší hora Německa - Alpy</a:t>
            </a:r>
          </a:p>
          <a:p>
            <a:pPr>
              <a:buFontTx/>
              <a:buChar char="-"/>
            </a:pPr>
            <a:r>
              <a:rPr lang="cs-CZ" sz="2800" dirty="0" smtClean="0"/>
              <a:t>Řeky: Labe, Rýn a Dunaj</a:t>
            </a:r>
          </a:p>
          <a:p>
            <a:pPr>
              <a:buFontTx/>
              <a:buChar char="-"/>
            </a:pPr>
            <a:r>
              <a:rPr lang="cs-CZ" sz="2800" dirty="0" smtClean="0"/>
              <a:t>Podnebí je přímořské</a:t>
            </a:r>
          </a:p>
          <a:p>
            <a:pPr>
              <a:buFontTx/>
              <a:buChar char="-"/>
            </a:pPr>
            <a:r>
              <a:rPr lang="cs-CZ" sz="2800" dirty="0" smtClean="0"/>
              <a:t>Rozsáhlý je těžký i lehký průmysl</a:t>
            </a:r>
          </a:p>
          <a:p>
            <a:pPr>
              <a:buFontTx/>
              <a:buChar char="-"/>
            </a:pPr>
            <a:r>
              <a:rPr lang="cs-CZ" sz="2800" dirty="0" smtClean="0"/>
              <a:t>Vyspělé je i zemědělství</a:t>
            </a:r>
          </a:p>
          <a:p>
            <a:pPr>
              <a:buFontTx/>
              <a:buChar char="-"/>
            </a:pPr>
            <a:r>
              <a:rPr lang="cs-CZ" sz="2800" dirty="0" smtClean="0"/>
              <a:t>Dopravní síť a železnic</a:t>
            </a:r>
          </a:p>
          <a:p>
            <a:pPr>
              <a:buFontTx/>
              <a:buChar char="-"/>
            </a:pPr>
            <a:r>
              <a:rPr lang="cs-CZ" sz="2800" dirty="0" smtClean="0"/>
              <a:t>Námořní přístavy Hamburk </a:t>
            </a:r>
            <a:r>
              <a:rPr lang="cs-CZ" sz="2800" smtClean="0"/>
              <a:t>a Brémy</a:t>
            </a:r>
            <a:endParaRPr 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Mapa </a:t>
            </a:r>
            <a:r>
              <a:rPr lang="cs-CZ" b="1" u="sng" dirty="0" err="1" smtClean="0"/>
              <a:t>Něměcka</a:t>
            </a:r>
            <a:endParaRPr lang="cs-CZ" b="1" u="sng" dirty="0" smtClean="0"/>
          </a:p>
          <a:p>
            <a:pPr algn="ctr">
              <a:buNone/>
            </a:pPr>
            <a:endParaRPr lang="cs-CZ" b="1" u="sng" dirty="0"/>
          </a:p>
        </p:txBody>
      </p:sp>
      <p:pic>
        <p:nvPicPr>
          <p:cNvPr id="4" name="Obrázek 3" descr="1040-mapa_nemecko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9" y="1484784"/>
            <a:ext cx="4824536" cy="396043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Vlajka Německa</a:t>
            </a:r>
            <a:endParaRPr lang="cs-CZ" b="1" u="sng" dirty="0"/>
          </a:p>
        </p:txBody>
      </p:sp>
      <p:pic>
        <p:nvPicPr>
          <p:cNvPr id="6" name="Zástupný symbol pro obsah 5" descr="vlajka_nemecka_89a54880f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00364" y="1600200"/>
            <a:ext cx="7543272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Hamburk přístav</a:t>
            </a:r>
            <a:endParaRPr lang="cs-CZ" b="1" u="sng" dirty="0"/>
          </a:p>
        </p:txBody>
      </p:sp>
      <p:pic>
        <p:nvPicPr>
          <p:cNvPr id="4" name="Zástupný symbol pro obsah 3" descr="hamburg-prista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500" y="1958181"/>
            <a:ext cx="5715000" cy="3810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Letiště </a:t>
            </a:r>
            <a:r>
              <a:rPr lang="cs-CZ" b="1" u="sng" dirty="0" err="1" smtClean="0"/>
              <a:t>Franfurkt</a:t>
            </a:r>
            <a:r>
              <a:rPr lang="cs-CZ" b="1" u="sng" dirty="0" smtClean="0"/>
              <a:t> nad Mohanem</a:t>
            </a:r>
            <a:endParaRPr lang="cs-CZ" b="1" u="sng" dirty="0"/>
          </a:p>
        </p:txBody>
      </p:sp>
      <p:pic>
        <p:nvPicPr>
          <p:cNvPr id="4" name="Zástupný symbol pro obsah 3" descr="081009_1607_10BusiestAi9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2564904"/>
            <a:ext cx="4864876" cy="331243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Pomocí mapy vyhledejte moře, které oblévají Německo.</a:t>
            </a:r>
          </a:p>
          <a:p>
            <a:r>
              <a:rPr lang="cs-CZ" dirty="0" smtClean="0"/>
              <a:t>2. Vyjmenujte hlavní řeky Německa.</a:t>
            </a:r>
          </a:p>
          <a:p>
            <a:r>
              <a:rPr lang="cs-CZ" dirty="0" smtClean="0"/>
              <a:t>3. Jak se jmenuje jedno z nejvýznamnějších letišť na </a:t>
            </a:r>
            <a:r>
              <a:rPr lang="cs-CZ" smtClean="0"/>
              <a:t>území Německa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Pomocí internetu najděte nějaké výrobky, které se dovážejí z Německa do Čech.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http://inovacnipodnikani.cz/aktuality/?id=603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http://www.agency4study.cz/Des_</a:t>
            </a:r>
            <a:r>
              <a:rPr lang="cs-CZ" dirty="0" err="1" smtClean="0">
                <a:hlinkClick r:id="rId3"/>
              </a:rPr>
              <a:t>Nemecko.aspx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http://paluba.</a:t>
            </a:r>
            <a:r>
              <a:rPr lang="cs-CZ" dirty="0" err="1" smtClean="0">
                <a:hlinkClick r:id="rId4"/>
              </a:rPr>
              <a:t>eu</a:t>
            </a:r>
            <a:r>
              <a:rPr lang="cs-CZ" dirty="0" smtClean="0">
                <a:hlinkClick r:id="rId4"/>
              </a:rPr>
              <a:t>/obsah/</a:t>
            </a:r>
            <a:r>
              <a:rPr lang="cs-CZ" dirty="0" err="1" smtClean="0">
                <a:hlinkClick r:id="rId4"/>
              </a:rPr>
              <a:t>hambursky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pristav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hlasi</a:t>
            </a:r>
            <a:r>
              <a:rPr lang="cs-CZ" dirty="0" smtClean="0">
                <a:hlinkClick r:id="rId4"/>
              </a:rPr>
              <a:t>-v-</a:t>
            </a:r>
            <a:r>
              <a:rPr lang="cs-CZ" dirty="0" err="1" smtClean="0">
                <a:hlinkClick r:id="rId4"/>
              </a:rPr>
              <a:t>prvnim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pololeti</a:t>
            </a:r>
            <a:r>
              <a:rPr lang="cs-CZ" dirty="0" smtClean="0">
                <a:hlinkClick r:id="rId4"/>
              </a:rPr>
              <a:t>-2010-</a:t>
            </a:r>
            <a:r>
              <a:rPr lang="cs-CZ" dirty="0" err="1" smtClean="0">
                <a:hlinkClick r:id="rId4"/>
              </a:rPr>
              <a:t>vyrazny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narust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flymag.cz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article.php</a:t>
            </a:r>
            <a:r>
              <a:rPr lang="cs-CZ" dirty="0" smtClean="0">
                <a:hlinkClick r:id="rId5"/>
              </a:rPr>
              <a:t>?id=6009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170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Něměcko</vt:lpstr>
      <vt:lpstr>Snímek 4</vt:lpstr>
      <vt:lpstr>Snímek 5</vt:lpstr>
      <vt:lpstr>Vlajka Německa</vt:lpstr>
      <vt:lpstr>Hamburk přístav</vt:lpstr>
      <vt:lpstr>Letiště Franfurkt nad Mohanem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19</cp:revision>
  <dcterms:created xsi:type="dcterms:W3CDTF">2013-01-04T13:54:21Z</dcterms:created>
  <dcterms:modified xsi:type="dcterms:W3CDTF">2013-08-21T11:57:08Z</dcterms:modified>
</cp:coreProperties>
</file>