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FADA-38F7-48F9-B7AF-C2AF876006CB}" type="datetimeFigureOut">
              <a:rPr lang="cs-CZ" smtClean="0"/>
              <a:pPr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0D574-E085-46F1-B650-21935AE916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vnepruvodce.cz/index.php?cPath=139_233" TargetMode="External"/><Relationship Id="rId2" Type="http://schemas.openxmlformats.org/officeDocument/2006/relationships/hyperlink" Target="http://www.vlasta.org/cz/cestovani/evropa/svycarsko/mapa/mapa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vycarskoweb.cz/bern-9" TargetMode="External"/><Relationship Id="rId4" Type="http://schemas.openxmlformats.org/officeDocument/2006/relationships/hyperlink" Target="http://www.svycarsko.com/region-zenev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VY_12_INOVACE_007_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  <a:endParaRPr lang="cs-CZ" b="1" dirty="0" smtClean="0">
              <a:latin typeface="Andalus" pitchFamily="2" charset="-78"/>
              <a:cs typeface="Andalus" pitchFamily="2" charset="-78"/>
            </a:endParaRPr>
          </a:p>
          <a:p>
            <a:pPr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Švýcarsko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</a:t>
            </a:r>
            <a:r>
              <a:rPr lang="cs-CZ" smtClean="0">
                <a:solidFill>
                  <a:srgbClr val="0D0D0D"/>
                </a:solidFill>
              </a:rPr>
              <a:t>16.1.2013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u="sng" dirty="0" smtClean="0"/>
              <a:t>Klíčová slova:</a:t>
            </a:r>
          </a:p>
          <a:p>
            <a:r>
              <a:rPr lang="cs-CZ" dirty="0" smtClean="0"/>
              <a:t>Alpy</a:t>
            </a:r>
          </a:p>
          <a:p>
            <a:r>
              <a:rPr lang="cs-CZ" dirty="0" smtClean="0"/>
              <a:t>Bern</a:t>
            </a:r>
          </a:p>
          <a:p>
            <a:r>
              <a:rPr lang="cs-CZ" dirty="0" smtClean="0"/>
              <a:t>Švýcarsko</a:t>
            </a:r>
          </a:p>
          <a:p>
            <a:r>
              <a:rPr lang="cs-CZ" dirty="0" smtClean="0"/>
              <a:t>Ženeva</a:t>
            </a:r>
          </a:p>
          <a:p>
            <a:pPr>
              <a:buNone/>
            </a:pPr>
            <a:endParaRPr lang="cs-CZ" dirty="0" smtClean="0"/>
          </a:p>
          <a:p>
            <a:r>
              <a:rPr lang="cs-CZ" u="sng" dirty="0" smtClean="0"/>
              <a:t>Anotace: </a:t>
            </a:r>
            <a:r>
              <a:rPr lang="cs-CZ" dirty="0" smtClean="0"/>
              <a:t>Žák se seznámí se státem Švýcarsko. Zjistí jak vypadá jeho vlajka, čím </a:t>
            </a:r>
            <a:r>
              <a:rPr lang="cs-CZ" smtClean="0"/>
              <a:t>je Švýcarsko </a:t>
            </a:r>
            <a:r>
              <a:rPr lang="cs-CZ" dirty="0" smtClean="0"/>
              <a:t>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Švýcarsko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z nejstarších států na světě</a:t>
            </a:r>
          </a:p>
          <a:p>
            <a:r>
              <a:rPr lang="cs-CZ" dirty="0" smtClean="0"/>
              <a:t>Velkou část území vyplňují Alpy</a:t>
            </a:r>
          </a:p>
          <a:p>
            <a:r>
              <a:rPr lang="cs-CZ" dirty="0" smtClean="0"/>
              <a:t>Průmysl: strojírenství</a:t>
            </a:r>
          </a:p>
          <a:p>
            <a:r>
              <a:rPr lang="cs-CZ" dirty="0" smtClean="0"/>
              <a:t>Vyspělé zemědělství</a:t>
            </a:r>
          </a:p>
          <a:p>
            <a:r>
              <a:rPr lang="cs-CZ" dirty="0" smtClean="0"/>
              <a:t>V Ženevě sídlí mezinárodní organizace</a:t>
            </a:r>
          </a:p>
          <a:p>
            <a:r>
              <a:rPr lang="cs-CZ" dirty="0" smtClean="0"/>
              <a:t>Je to rozmanitá země plná přírodních krás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Švýcarsko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 </a:t>
            </a:r>
            <a:r>
              <a:rPr lang="cs-CZ" dirty="0" smtClean="0"/>
              <a:t>Švýcarská konfederace</a:t>
            </a:r>
          </a:p>
          <a:p>
            <a:pPr>
              <a:buNone/>
            </a:pPr>
            <a:r>
              <a:rPr lang="cs-CZ" b="1" dirty="0" smtClean="0"/>
              <a:t>Hlavní město: </a:t>
            </a:r>
            <a:r>
              <a:rPr lang="cs-CZ" dirty="0" smtClean="0"/>
              <a:t>Bern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41 285 km²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7,8 milionu</a:t>
            </a:r>
          </a:p>
          <a:p>
            <a:pPr>
              <a:buNone/>
            </a:pPr>
            <a:r>
              <a:rPr lang="cs-CZ" b="1" dirty="0" smtClean="0"/>
              <a:t>Oficiální jazyk: </a:t>
            </a:r>
            <a:r>
              <a:rPr lang="cs-CZ" dirty="0" smtClean="0"/>
              <a:t>němčina 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federativní republika</a:t>
            </a:r>
          </a:p>
          <a:p>
            <a:pPr>
              <a:buNone/>
            </a:pPr>
            <a:r>
              <a:rPr lang="cs-CZ" b="1" smtClean="0"/>
              <a:t>Hlavní </a:t>
            </a:r>
            <a:r>
              <a:rPr lang="cs-CZ" b="1" dirty="0" smtClean="0"/>
              <a:t>náboženství: </a:t>
            </a:r>
            <a:r>
              <a:rPr lang="cs-CZ" dirty="0" smtClean="0"/>
              <a:t>katolíci, protestanti</a:t>
            </a:r>
            <a:r>
              <a:rPr lang="cs-CZ" smtClean="0"/>
              <a:t> </a:t>
            </a:r>
          </a:p>
          <a:p>
            <a:pPr>
              <a:buNone/>
            </a:pPr>
            <a:r>
              <a:rPr lang="cs-CZ" b="1" smtClean="0"/>
              <a:t>Měna</a:t>
            </a:r>
            <a:r>
              <a:rPr lang="cs-CZ" b="1" dirty="0" smtClean="0"/>
              <a:t>: </a:t>
            </a:r>
            <a:r>
              <a:rPr lang="cs-CZ" dirty="0" smtClean="0"/>
              <a:t>Švýcarský frank (CHF)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Švýcarsko  mapa</a:t>
            </a:r>
            <a:endParaRPr lang="cs-CZ" b="1" u="sng" dirty="0"/>
          </a:p>
        </p:txBody>
      </p:sp>
      <p:pic>
        <p:nvPicPr>
          <p:cNvPr id="4" name="Zástupný symbol pro obsah 3" descr="ch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2625" y="2162969"/>
            <a:ext cx="5238750" cy="34004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Švýcarsko  vlajka</a:t>
            </a:r>
            <a:endParaRPr lang="cs-CZ" b="1" u="sng" dirty="0"/>
          </a:p>
        </p:txBody>
      </p:sp>
      <p:pic>
        <p:nvPicPr>
          <p:cNvPr id="4" name="Zástupný symbol pro obsah 3" descr="vlajka_svycary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29594"/>
            <a:ext cx="6096000" cy="406717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Ženeva – sídlo mezinárodní organizace</a:t>
            </a:r>
            <a:endParaRPr lang="cs-CZ" b="1" u="sng" dirty="0"/>
          </a:p>
        </p:txBody>
      </p:sp>
      <p:pic>
        <p:nvPicPr>
          <p:cNvPr id="4" name="Zástupný symbol pro obsah 3" descr="zeneva-fonta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21371" y="1600200"/>
            <a:ext cx="2901258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Bern – hlavní město</a:t>
            </a:r>
            <a:endParaRPr lang="cs-CZ" dirty="0"/>
          </a:p>
        </p:txBody>
      </p:sp>
      <p:pic>
        <p:nvPicPr>
          <p:cNvPr id="4" name="Zástupný symbol pro obsah 3" descr="bern-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Které čtyři národy žijí ve Švýcarsku?</a:t>
            </a:r>
          </a:p>
          <a:p>
            <a:r>
              <a:rPr lang="cs-CZ" dirty="0" smtClean="0"/>
              <a:t>2. Pomocí mapy najděte, ve kterém pohoří pramení většina řek Švýcarska?</a:t>
            </a:r>
          </a:p>
          <a:p>
            <a:r>
              <a:rPr lang="cs-CZ" dirty="0" smtClean="0"/>
              <a:t>3. Pomocí internetu najděte světoznámé výrobky Švýcarska.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vlasta.org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cestovani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evropa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svycarsko</a:t>
            </a:r>
            <a:r>
              <a:rPr lang="cs-CZ" dirty="0" smtClean="0">
                <a:hlinkClick r:id="rId2"/>
              </a:rPr>
              <a:t>/mapa/mapa.</a:t>
            </a:r>
            <a:r>
              <a:rPr lang="cs-CZ" dirty="0" err="1" smtClean="0">
                <a:hlinkClick r:id="rId2"/>
              </a:rPr>
              <a:t>htm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levnepruvodce.cz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cPath</a:t>
            </a:r>
            <a:r>
              <a:rPr lang="cs-CZ" dirty="0" smtClean="0">
                <a:hlinkClick r:id="rId3"/>
              </a:rPr>
              <a:t>=139_233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svycarsko.com</a:t>
            </a:r>
            <a:r>
              <a:rPr lang="cs-CZ" dirty="0" smtClean="0">
                <a:hlinkClick r:id="rId4"/>
              </a:rPr>
              <a:t>/region-</a:t>
            </a:r>
            <a:r>
              <a:rPr lang="cs-CZ" dirty="0" err="1" smtClean="0">
                <a:hlinkClick r:id="rId4"/>
              </a:rPr>
              <a:t>zeneva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svycarskoweb.cz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bern</a:t>
            </a:r>
            <a:r>
              <a:rPr lang="cs-CZ" dirty="0" smtClean="0">
                <a:hlinkClick r:id="rId5"/>
              </a:rPr>
              <a:t>-9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143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Švýcarsko</vt:lpstr>
      <vt:lpstr>Švýcarsko</vt:lpstr>
      <vt:lpstr>Švýcarsko  mapa</vt:lpstr>
      <vt:lpstr>Švýcarsko  vlajka</vt:lpstr>
      <vt:lpstr>Ženeva – sídlo mezinárodní organizace</vt:lpstr>
      <vt:lpstr>Bern – hlavní město</vt:lpstr>
      <vt:lpstr>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Student</cp:lastModifiedBy>
  <cp:revision>16</cp:revision>
  <dcterms:created xsi:type="dcterms:W3CDTF">2013-01-04T13:54:21Z</dcterms:created>
  <dcterms:modified xsi:type="dcterms:W3CDTF">2013-08-21T11:57:22Z</dcterms:modified>
</cp:coreProperties>
</file>