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nivlajky.cz/rakousko" TargetMode="External"/><Relationship Id="rId2" Type="http://schemas.openxmlformats.org/officeDocument/2006/relationships/hyperlink" Target="http://skveladovolena.com/dovolena-v-rakousku/rakousko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krajane.radio.cz/articleDetail.view?id=9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Obdélník 4"/>
          <p:cNvSpPr/>
          <p:nvPr/>
        </p:nvSpPr>
        <p:spPr>
          <a:xfrm>
            <a:off x="323528" y="2420888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VY_12_INOVACE_008_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		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Šablona: I/2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Téma:</a:t>
            </a:r>
            <a:r>
              <a:rPr lang="cs-CZ" dirty="0" smtClean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Rakousko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dirty="0" smtClean="0">
                <a:solidFill>
                  <a:srgbClr val="0D0D0D"/>
                </a:solidFill>
              </a:rPr>
              <a:t>Ročník: 5.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Autor: Petra </a:t>
            </a:r>
            <a:r>
              <a:rPr lang="cs-CZ" dirty="0" err="1" smtClean="0">
                <a:solidFill>
                  <a:srgbClr val="0D0D0D"/>
                </a:solidFill>
              </a:rPr>
              <a:t>Brethová</a:t>
            </a:r>
            <a:endParaRPr lang="cs-CZ" dirty="0" smtClean="0">
              <a:solidFill>
                <a:srgbClr val="0D0D0D"/>
              </a:solidFill>
            </a:endParaRPr>
          </a:p>
          <a:p>
            <a:r>
              <a:rPr lang="cs-CZ" smtClean="0">
                <a:solidFill>
                  <a:srgbClr val="0D0D0D"/>
                </a:solidFill>
              </a:rPr>
              <a:t>Datum:16.1.2013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Alpy</a:t>
            </a:r>
          </a:p>
          <a:p>
            <a:r>
              <a:rPr lang="cs-CZ" dirty="0" smtClean="0"/>
              <a:t>Vídeň</a:t>
            </a:r>
          </a:p>
          <a:p>
            <a:r>
              <a:rPr lang="cs-CZ" dirty="0" smtClean="0"/>
              <a:t>Rakousko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Anotace: </a:t>
            </a:r>
            <a:r>
              <a:rPr lang="cs-CZ" dirty="0" smtClean="0"/>
              <a:t>Žák se seznámí se státem Rakousko. Zjistí jak vypadá jeho vlajka, čím je Rakousko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Rakousko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je jižním sousedem naší republiky</a:t>
            </a:r>
          </a:p>
          <a:p>
            <a:r>
              <a:rPr lang="cs-CZ" dirty="0" smtClean="0"/>
              <a:t>Většinu území vyplňují Alpy</a:t>
            </a:r>
          </a:p>
          <a:p>
            <a:r>
              <a:rPr lang="cs-CZ" dirty="0" smtClean="0"/>
              <a:t>Nejdelší řekou je Dunaj</a:t>
            </a:r>
          </a:p>
          <a:p>
            <a:r>
              <a:rPr lang="cs-CZ" dirty="0" smtClean="0"/>
              <a:t>Podnebí je celkem příznivé</a:t>
            </a:r>
          </a:p>
          <a:p>
            <a:r>
              <a:rPr lang="cs-CZ" dirty="0" smtClean="0"/>
              <a:t>Průmysl: strojírenství, chemický, zpracování dřeva a papíru</a:t>
            </a:r>
          </a:p>
          <a:p>
            <a:r>
              <a:rPr lang="cs-CZ" dirty="0" smtClean="0"/>
              <a:t>Zemědělství je založené na malých rodinných farmách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/>
              <a:t>Rakousko</a:t>
            </a:r>
          </a:p>
          <a:p>
            <a:pPr>
              <a:buNone/>
            </a:pPr>
            <a:r>
              <a:rPr lang="cs-CZ" b="1" dirty="0" smtClean="0"/>
              <a:t>Oficiální název: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Hlavní město: </a:t>
            </a:r>
            <a:r>
              <a:rPr lang="cs-CZ" dirty="0" smtClean="0"/>
              <a:t>Vídeň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83 871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8 404 252 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smtClean="0"/>
              <a:t>němčina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spolková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římskokatolické</a:t>
            </a:r>
          </a:p>
          <a:p>
            <a:pPr>
              <a:buNone/>
            </a:pPr>
            <a:r>
              <a:rPr lang="cs-CZ" b="1" smtClean="0"/>
              <a:t>Měna</a:t>
            </a:r>
            <a:r>
              <a:rPr lang="cs-CZ" b="1" dirty="0" smtClean="0"/>
              <a:t>: </a:t>
            </a:r>
            <a:r>
              <a:rPr lang="cs-CZ" dirty="0" smtClean="0"/>
              <a:t>Euro (EUR)</a:t>
            </a:r>
          </a:p>
          <a:p>
            <a:pPr algn="ctr"/>
            <a:endParaRPr lang="cs-CZ" b="1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Rakousko mapa</a:t>
            </a:r>
            <a:endParaRPr lang="cs-CZ" b="1" u="sng" dirty="0"/>
          </a:p>
        </p:txBody>
      </p:sp>
      <p:pic>
        <p:nvPicPr>
          <p:cNvPr id="4" name="Zástupný symbol pro obsah 3" descr="rakousk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2204864"/>
            <a:ext cx="6552728" cy="367240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Rakousko  vlajka</a:t>
            </a:r>
            <a:endParaRPr lang="cs-CZ" b="1" u="sng" dirty="0"/>
          </a:p>
        </p:txBody>
      </p:sp>
      <p:pic>
        <p:nvPicPr>
          <p:cNvPr id="4" name="Zástupný symbol pro obsah 3" descr="at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8588" y="1600200"/>
            <a:ext cx="6786824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Vídeň</a:t>
            </a:r>
            <a:endParaRPr lang="cs-CZ" b="1" u="sng" dirty="0"/>
          </a:p>
        </p:txBody>
      </p:sp>
      <p:pic>
        <p:nvPicPr>
          <p:cNvPr id="6" name="Zástupný symbol pro obsah 5" descr="viden3__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700808"/>
            <a:ext cx="5256584" cy="439248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Historické město </a:t>
            </a:r>
            <a:r>
              <a:rPr lang="cs-CZ" b="1" u="sng" dirty="0" err="1" smtClean="0"/>
              <a:t>Salzburk</a:t>
            </a:r>
            <a:endParaRPr lang="cs-CZ" b="1" u="sng" dirty="0"/>
          </a:p>
        </p:txBody>
      </p:sp>
      <p:pic>
        <p:nvPicPr>
          <p:cNvPr id="4" name="Zástupný symbol pro obsah 3" descr="salzburg-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0750" y="2277269"/>
            <a:ext cx="4762500" cy="317182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 se jmenuje hlavní rakouské pohoří?</a:t>
            </a:r>
          </a:p>
          <a:p>
            <a:r>
              <a:rPr lang="cs-CZ" dirty="0" smtClean="0"/>
              <a:t>2. Ukažte na mapě Linec a určete, na které řece leží.</a:t>
            </a:r>
          </a:p>
          <a:p>
            <a:r>
              <a:rPr lang="cs-CZ" dirty="0" smtClean="0"/>
              <a:t>3. Jakým jazykem se mluví v Rakousku, německy nebo </a:t>
            </a:r>
            <a:r>
              <a:rPr lang="cs-CZ" dirty="0" err="1" smtClean="0"/>
              <a:t>rakousky</a:t>
            </a:r>
            <a:r>
              <a:rPr lang="cs-CZ" smtClean="0"/>
              <a:t>?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http://skveladovolena.com/dovolena-v-rakousku/rakousko/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statnivlajky.cz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rakousko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http://krajane.</a:t>
            </a:r>
            <a:r>
              <a:rPr lang="cs-CZ" dirty="0" err="1" smtClean="0">
                <a:hlinkClick r:id="rId4"/>
              </a:rPr>
              <a:t>radio.cz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articleDetail.view</a:t>
            </a:r>
            <a:r>
              <a:rPr lang="cs-CZ" dirty="0" smtClean="0">
                <a:hlinkClick r:id="rId4"/>
              </a:rPr>
              <a:t>?id=924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145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Rakousko</vt:lpstr>
      <vt:lpstr>Snímek 4</vt:lpstr>
      <vt:lpstr>Rakousko mapa</vt:lpstr>
      <vt:lpstr>Rakousko  vlajka</vt:lpstr>
      <vt:lpstr>Vídeň</vt:lpstr>
      <vt:lpstr>Historické město Salzburk</vt:lpstr>
      <vt:lpstr>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16</cp:revision>
  <dcterms:created xsi:type="dcterms:W3CDTF">2013-01-04T13:54:21Z</dcterms:created>
  <dcterms:modified xsi:type="dcterms:W3CDTF">2013-08-21T11:57:30Z</dcterms:modified>
</cp:coreProperties>
</file>