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65" r:id="rId5"/>
    <p:sldId id="266" r:id="rId6"/>
    <p:sldId id="268" r:id="rId7"/>
    <p:sldId id="269" r:id="rId8"/>
    <p:sldId id="270" r:id="rId9"/>
    <p:sldId id="271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5FADA-38F7-48F9-B7AF-C2AF876006CB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0D574-E085-46F1-B650-21935AE916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tnivlajky.cz/polsko" TargetMode="External"/><Relationship Id="rId2" Type="http://schemas.openxmlformats.org/officeDocument/2006/relationships/hyperlink" Target="http://www.mapyzdarma.cz/mapa-polsko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unga.jalbum.net/Web%20Bunga/slides/116%20gdyn%C4%9B%20-%20p%C5%99%C3%ADstav.html" TargetMode="External"/><Relationship Id="rId4" Type="http://schemas.openxmlformats.org/officeDocument/2006/relationships/hyperlink" Target="http://www.objevtepolsko.cz/koncentracni-tabo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VY_12_INOVACE_009_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Polsko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</a:t>
            </a:r>
            <a:r>
              <a:rPr lang="cs-CZ" smtClean="0">
                <a:solidFill>
                  <a:srgbClr val="0D0D0D"/>
                </a:solidFill>
              </a:rPr>
              <a:t>16.1.2013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r>
              <a:rPr lang="cs-CZ" dirty="0" smtClean="0"/>
              <a:t>Gdaňsk</a:t>
            </a:r>
          </a:p>
          <a:p>
            <a:pPr>
              <a:buNone/>
            </a:pPr>
            <a:r>
              <a:rPr lang="cs-CZ" dirty="0" smtClean="0"/>
              <a:t>    Polsko</a:t>
            </a:r>
          </a:p>
          <a:p>
            <a:pPr>
              <a:buNone/>
            </a:pPr>
            <a:r>
              <a:rPr lang="cs-CZ" dirty="0" smtClean="0"/>
              <a:t>    Visla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Anotace: </a:t>
            </a:r>
            <a:r>
              <a:rPr lang="cs-CZ" dirty="0" smtClean="0"/>
              <a:t>Žák se seznámí se státem Polsko. Zjistí jak vypadá jeho vlajka, čím je Polsko 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Polsko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je naším severním sousedem</a:t>
            </a:r>
          </a:p>
          <a:p>
            <a:r>
              <a:rPr lang="cs-CZ" dirty="0" smtClean="0"/>
              <a:t>nejdelší řekou je Visla</a:t>
            </a:r>
          </a:p>
          <a:p>
            <a:r>
              <a:rPr lang="cs-CZ" dirty="0" smtClean="0"/>
              <a:t>nejvyšším pohořím jsou Tatry</a:t>
            </a:r>
          </a:p>
          <a:p>
            <a:r>
              <a:rPr lang="cs-CZ" dirty="0" smtClean="0"/>
              <a:t>nerostné bohatství:ložiska uhlí, mědi, síry a soli</a:t>
            </a:r>
          </a:p>
          <a:p>
            <a:r>
              <a:rPr lang="cs-CZ" dirty="0" smtClean="0"/>
              <a:t>polovinu území tvoří orná půda: obilniny, řepka olejná, cukrová řepa, zelenina,</a:t>
            </a:r>
          </a:p>
          <a:p>
            <a:r>
              <a:rPr lang="cs-CZ" dirty="0" smtClean="0"/>
              <a:t>Námořní přístavy: Štětín, Gdyně, Gdaňsk</a:t>
            </a:r>
          </a:p>
          <a:p>
            <a:endParaRPr lang="cs-CZ" dirty="0" smtClean="0"/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Polsko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 </a:t>
            </a:r>
            <a:r>
              <a:rPr lang="cs-CZ" dirty="0" smtClean="0"/>
              <a:t>Spolková republika Německo</a:t>
            </a:r>
          </a:p>
          <a:p>
            <a:pPr>
              <a:buNone/>
            </a:pPr>
            <a:r>
              <a:rPr lang="cs-CZ" b="1" dirty="0" smtClean="0"/>
              <a:t>Hlavní město</a:t>
            </a:r>
            <a:r>
              <a:rPr lang="cs-CZ" dirty="0" smtClean="0"/>
              <a:t>: Varšava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312 679 km²</a:t>
            </a:r>
          </a:p>
          <a:p>
            <a:pPr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38 511 824</a:t>
            </a:r>
          </a:p>
          <a:p>
            <a:pPr>
              <a:buNone/>
            </a:pPr>
            <a:r>
              <a:rPr lang="cs-CZ" b="1" dirty="0" smtClean="0"/>
              <a:t>Oficiální jazyk: </a:t>
            </a:r>
            <a:r>
              <a:rPr lang="cs-CZ" dirty="0" smtClean="0"/>
              <a:t>polština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katolické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err="1" smtClean="0"/>
              <a:t>Złoty</a:t>
            </a:r>
            <a:r>
              <a:rPr lang="cs-CZ" dirty="0" smtClean="0"/>
              <a:t> (PLN)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Polsko mapa</a:t>
            </a:r>
            <a:endParaRPr lang="cs-CZ" b="1" u="sng" dirty="0"/>
          </a:p>
        </p:txBody>
      </p:sp>
      <p:pic>
        <p:nvPicPr>
          <p:cNvPr id="4" name="Zástupný symbol pro obsah 3" descr="polsko_mapa_2008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844824"/>
            <a:ext cx="5544616" cy="4032447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Polsko vlajka</a:t>
            </a:r>
            <a:endParaRPr lang="cs-CZ" b="1" u="sng" dirty="0"/>
          </a:p>
        </p:txBody>
      </p:sp>
      <p:pic>
        <p:nvPicPr>
          <p:cNvPr id="4" name="Zástupný symbol pro obsah 3" descr="stažený soub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2204864"/>
            <a:ext cx="4896544" cy="2880319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Osvětim</a:t>
            </a:r>
            <a:endParaRPr lang="cs-CZ" b="1" u="sng" dirty="0"/>
          </a:p>
        </p:txBody>
      </p:sp>
      <p:pic>
        <p:nvPicPr>
          <p:cNvPr id="4" name="Zástupný symbol pro obsah 3" descr="koncentrační táb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Gdyně - přístav</a:t>
            </a:r>
            <a:endParaRPr lang="cs-CZ" b="1" u="sng" dirty="0"/>
          </a:p>
        </p:txBody>
      </p:sp>
      <p:pic>
        <p:nvPicPr>
          <p:cNvPr id="4" name="Zástupný symbol pro obsah 3" descr="116 gdyně - přístav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Které moře omývá břehy Polska?</a:t>
            </a:r>
          </a:p>
          <a:p>
            <a:r>
              <a:rPr lang="cs-CZ" dirty="0" smtClean="0"/>
              <a:t>2. Se kterými státy Polsko sousedí na jihu?</a:t>
            </a:r>
          </a:p>
          <a:p>
            <a:r>
              <a:rPr lang="cs-CZ" dirty="0" smtClean="0"/>
              <a:t>3. Pomocí mapy najděte největší řeky Polska.</a:t>
            </a:r>
          </a:p>
          <a:p>
            <a:r>
              <a:rPr lang="cs-CZ" dirty="0" smtClean="0"/>
              <a:t>4. Pomocí internetu najděte zajímavosti Polska.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mapyzdarma.cz</a:t>
            </a:r>
            <a:r>
              <a:rPr lang="cs-CZ" dirty="0" smtClean="0">
                <a:hlinkClick r:id="rId2"/>
              </a:rPr>
              <a:t>/mapa-</a:t>
            </a:r>
            <a:r>
              <a:rPr lang="cs-CZ" dirty="0" err="1" smtClean="0">
                <a:hlinkClick r:id="rId2"/>
              </a:rPr>
              <a:t>polsko.html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statnivlajky.cz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polsko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objevtepolsko.cz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koncentracni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tabor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http://bunga.jalbum.net/Web%20Bunga/slides/116%20gdyn%C4%9B%20-%20p%C5%99%C3%ADstav.html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162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Polsko</vt:lpstr>
      <vt:lpstr>Polsko</vt:lpstr>
      <vt:lpstr>Polsko mapa</vt:lpstr>
      <vt:lpstr>Polsko vlajka</vt:lpstr>
      <vt:lpstr>Osvětim</vt:lpstr>
      <vt:lpstr>Gdyně - přístav</vt:lpstr>
      <vt:lpstr>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16</cp:revision>
  <dcterms:created xsi:type="dcterms:W3CDTF">2013-01-04T13:54:21Z</dcterms:created>
  <dcterms:modified xsi:type="dcterms:W3CDTF">2013-08-21T11:57:42Z</dcterms:modified>
</cp:coreProperties>
</file>