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0" r:id="rId3"/>
    <p:sldId id="261" r:id="rId4"/>
    <p:sldId id="262" r:id="rId5"/>
    <p:sldId id="263" r:id="rId6"/>
    <p:sldId id="265" r:id="rId7"/>
    <p:sldId id="266" r:id="rId8"/>
    <p:sldId id="267" r:id="rId9"/>
    <p:sldId id="268" r:id="rId10"/>
    <p:sldId id="269" r:id="rId11"/>
    <p:sldId id="264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5FADA-38F7-48F9-B7AF-C2AF876006CB}" type="datetimeFigureOut">
              <a:rPr lang="cs-CZ" smtClean="0"/>
              <a:pPr/>
              <a:t>21.8.2013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F0D574-E085-46F1-B650-21935AE916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5FADA-38F7-48F9-B7AF-C2AF876006CB}" type="datetimeFigureOut">
              <a:rPr lang="cs-CZ" smtClean="0"/>
              <a:pPr/>
              <a:t>21.8.2013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F0D574-E085-46F1-B650-21935AE916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5FADA-38F7-48F9-B7AF-C2AF876006CB}" type="datetimeFigureOut">
              <a:rPr lang="cs-CZ" smtClean="0"/>
              <a:pPr/>
              <a:t>21.8.2013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F0D574-E085-46F1-B650-21935AE916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5FADA-38F7-48F9-B7AF-C2AF876006CB}" type="datetimeFigureOut">
              <a:rPr lang="cs-CZ" smtClean="0"/>
              <a:pPr/>
              <a:t>21.8.2013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F0D574-E085-46F1-B650-21935AE916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5FADA-38F7-48F9-B7AF-C2AF876006CB}" type="datetimeFigureOut">
              <a:rPr lang="cs-CZ" smtClean="0"/>
              <a:pPr/>
              <a:t>21.8.2013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F0D574-E085-46F1-B650-21935AE916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5FADA-38F7-48F9-B7AF-C2AF876006CB}" type="datetimeFigureOut">
              <a:rPr lang="cs-CZ" smtClean="0"/>
              <a:pPr/>
              <a:t>21.8.2013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F0D574-E085-46F1-B650-21935AE916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5FADA-38F7-48F9-B7AF-C2AF876006CB}" type="datetimeFigureOut">
              <a:rPr lang="cs-CZ" smtClean="0"/>
              <a:pPr/>
              <a:t>21.8.2013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F0D574-E085-46F1-B650-21935AE916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5FADA-38F7-48F9-B7AF-C2AF876006CB}" type="datetimeFigureOut">
              <a:rPr lang="cs-CZ" smtClean="0"/>
              <a:pPr/>
              <a:t>21.8.2013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F0D574-E085-46F1-B650-21935AE916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5FADA-38F7-48F9-B7AF-C2AF876006CB}" type="datetimeFigureOut">
              <a:rPr lang="cs-CZ" smtClean="0"/>
              <a:pPr/>
              <a:t>21.8.2013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F0D574-E085-46F1-B650-21935AE916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5FADA-38F7-48F9-B7AF-C2AF876006CB}" type="datetimeFigureOut">
              <a:rPr lang="cs-CZ" smtClean="0"/>
              <a:pPr/>
              <a:t>21.8.2013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F0D574-E085-46F1-B650-21935AE916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5FADA-38F7-48F9-B7AF-C2AF876006CB}" type="datetimeFigureOut">
              <a:rPr lang="cs-CZ" smtClean="0"/>
              <a:pPr/>
              <a:t>21.8.2013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F0D574-E085-46F1-B650-21935AE916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5E5FADA-38F7-48F9-B7AF-C2AF876006CB}" type="datetimeFigureOut">
              <a:rPr lang="cs-CZ" smtClean="0"/>
              <a:pPr/>
              <a:t>21.8.2013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7F0D574-E085-46F1-B650-21935AE916B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tatnivlajky.cz/slovensko" TargetMode="External"/><Relationship Id="rId2" Type="http://schemas.openxmlformats.org/officeDocument/2006/relationships/hyperlink" Target="http://www.karpaty.net/slovensko/slovensko.htm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2.tf.jcu.cz/~samohyl/sdruzeni/bratislava.html" TargetMode="External"/><Relationship Id="rId5" Type="http://schemas.openxmlformats.org/officeDocument/2006/relationships/hyperlink" Target="http://www.pilgrimtours.sk/ubytovanie/17-hotel-patria-strbske-pleso-vysoke-tatry-slovensko-lyzovacka-ski-ubytovanie-v-na.html" TargetMode="External"/><Relationship Id="rId4" Type="http://schemas.openxmlformats.org/officeDocument/2006/relationships/hyperlink" Target="http://www.slantour.cz/zajezdy/informace/zemplinska-sirava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683568" y="2852936"/>
            <a:ext cx="6552728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fontAlgn="t">
              <a:buNone/>
            </a:pPr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Registrační číslo projektu: CZ.1.07/1.4.00/21.1689</a:t>
            </a:r>
          </a:p>
          <a:p>
            <a:pPr fontAlgn="t">
              <a:buNone/>
            </a:pPr>
            <a:endParaRPr lang="cs-CZ" b="1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b="1" dirty="0" smtClean="0">
                <a:solidFill>
                  <a:srgbClr val="0D0D0D"/>
                </a:solidFill>
              </a:rPr>
              <a:t>Název: VY_12_INOVACE_010_</a:t>
            </a:r>
            <a:r>
              <a:rPr lang="cs-CZ" b="1" dirty="0" smtClean="0">
                <a:solidFill>
                  <a:srgbClr val="898989"/>
                </a:solidFill>
              </a:rPr>
              <a:t> Inovace a zkvalitnění výuky směřující k rozvoji čtenářské a informační gramotnosti	</a:t>
            </a:r>
            <a:r>
              <a:rPr lang="cs-CZ" b="1" dirty="0" smtClean="0">
                <a:latin typeface="Andalus" pitchFamily="2" charset="-78"/>
                <a:cs typeface="Andalus" pitchFamily="2" charset="-78"/>
              </a:rPr>
              <a:t>	</a:t>
            </a: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fontAlgn="t">
              <a:buNone/>
            </a:pPr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Šablona: I/2</a:t>
            </a:r>
          </a:p>
          <a:p>
            <a:pPr fontAlgn="t">
              <a:buNone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Název školy: Základní škola Panenský Týnec</a:t>
            </a:r>
          </a:p>
          <a:p>
            <a:pPr fontAlgn="t">
              <a:buNone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                   439 05 Panenský Týnec 166</a:t>
            </a:r>
          </a:p>
          <a:p>
            <a:pPr fontAlgn="t">
              <a:buNone/>
            </a:pP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fontAlgn="base">
              <a:buNone/>
            </a:pPr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Téma: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i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Slovensko</a:t>
            </a:r>
          </a:p>
          <a:p>
            <a:pPr fontAlgn="t">
              <a:buNone/>
            </a:pP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fontAlgn="t">
              <a:buNone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Ročník: 5.</a:t>
            </a:r>
          </a:p>
          <a:p>
            <a:pPr fontAlgn="t">
              <a:buNone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Autor: Petra </a:t>
            </a:r>
            <a:r>
              <a:rPr lang="cs-CZ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Brethová</a:t>
            </a: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fontAlgn="t">
              <a:buNone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Datum: 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21.1.2013</a:t>
            </a: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260648"/>
            <a:ext cx="6624736" cy="1656184"/>
          </a:xfrm>
          <a:prstGeom prst="rect">
            <a:avLst/>
          </a:prstGeom>
          <a:solidFill>
            <a:srgbClr val="FFFFFF"/>
          </a:solidFill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/>
          <a:lstStyle/>
          <a:p>
            <a:r>
              <a:rPr lang="cs-CZ" u="sng" dirty="0" smtClean="0"/>
              <a:t>Klíčová slova:</a:t>
            </a:r>
          </a:p>
          <a:p>
            <a:r>
              <a:rPr lang="cs-CZ" dirty="0" smtClean="0"/>
              <a:t>Bratislava</a:t>
            </a:r>
          </a:p>
          <a:p>
            <a:r>
              <a:rPr lang="cs-CZ" dirty="0" smtClean="0"/>
              <a:t>Slovensko</a:t>
            </a:r>
          </a:p>
          <a:p>
            <a:r>
              <a:rPr lang="cs-CZ" dirty="0" smtClean="0"/>
              <a:t>Tatry</a:t>
            </a:r>
          </a:p>
          <a:p>
            <a:endParaRPr lang="cs-CZ" u="sng" dirty="0" smtClean="0"/>
          </a:p>
          <a:p>
            <a:pPr>
              <a:buNone/>
            </a:pPr>
            <a:endParaRPr lang="cs-CZ" dirty="0" smtClean="0"/>
          </a:p>
          <a:p>
            <a:r>
              <a:rPr lang="cs-CZ" u="sng" dirty="0" smtClean="0"/>
              <a:t>Anotace: </a:t>
            </a:r>
            <a:r>
              <a:rPr lang="cs-CZ" dirty="0" smtClean="0"/>
              <a:t>Žák se seznámí se státem Slovensko. Zjistí jak vypadá jeho vlajka, čím je Slovensko významné.</a:t>
            </a:r>
          </a:p>
          <a:p>
            <a:endParaRPr lang="cs-CZ" u="sng" dirty="0" smtClean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Slovensko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- je východním sousedem našeho státu</a:t>
            </a:r>
          </a:p>
          <a:p>
            <a:r>
              <a:rPr lang="cs-CZ" dirty="0" smtClean="0"/>
              <a:t>Hory: Tatry</a:t>
            </a:r>
          </a:p>
          <a:p>
            <a:r>
              <a:rPr lang="cs-CZ" dirty="0" smtClean="0"/>
              <a:t>Řeky: Váh, Hron, Dunaj</a:t>
            </a:r>
          </a:p>
          <a:p>
            <a:r>
              <a:rPr lang="cs-CZ" dirty="0" smtClean="0"/>
              <a:t>Průmysl: automobilový a elektrotechnický</a:t>
            </a:r>
          </a:p>
          <a:p>
            <a:r>
              <a:rPr lang="cs-CZ" dirty="0" smtClean="0"/>
              <a:t>Zemědělství: pšenice, kukuřice, cukrová řepa</a:t>
            </a:r>
          </a:p>
          <a:p>
            <a:r>
              <a:rPr lang="cs-CZ" dirty="0" smtClean="0"/>
              <a:t>Chov:prasat, skotu, ovcí</a:t>
            </a:r>
          </a:p>
          <a:p>
            <a:r>
              <a:rPr lang="cs-CZ" dirty="0" smtClean="0"/>
              <a:t>Na Slovensku žijí početné národnostní menšiny Maďarů a Romů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Slovensko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b="1" dirty="0" smtClean="0"/>
              <a:t>Oficiální název: </a:t>
            </a:r>
            <a:r>
              <a:rPr lang="cs-CZ" dirty="0" smtClean="0"/>
              <a:t>Slovenská republika</a:t>
            </a:r>
          </a:p>
          <a:p>
            <a:pPr>
              <a:buNone/>
            </a:pPr>
            <a:r>
              <a:rPr lang="cs-CZ" b="1" dirty="0" smtClean="0"/>
              <a:t>Hlavní město: </a:t>
            </a:r>
            <a:r>
              <a:rPr lang="cs-CZ" dirty="0" smtClean="0"/>
              <a:t>Bratislava</a:t>
            </a:r>
          </a:p>
          <a:p>
            <a:pPr>
              <a:buNone/>
            </a:pPr>
            <a:r>
              <a:rPr lang="cs-CZ" b="1" dirty="0" smtClean="0"/>
              <a:t>Rozloha: </a:t>
            </a:r>
            <a:r>
              <a:rPr lang="cs-CZ" dirty="0" smtClean="0"/>
              <a:t>49 036 km²</a:t>
            </a:r>
          </a:p>
          <a:p>
            <a:pPr>
              <a:buNone/>
            </a:pPr>
            <a:r>
              <a:rPr lang="cs-CZ" b="1" dirty="0" smtClean="0"/>
              <a:t>Počet obyvatel: </a:t>
            </a:r>
            <a:r>
              <a:rPr lang="cs-CZ" dirty="0" smtClean="0"/>
              <a:t>5 404 555</a:t>
            </a:r>
          </a:p>
          <a:p>
            <a:pPr>
              <a:buNone/>
            </a:pPr>
            <a:r>
              <a:rPr lang="cs-CZ" b="1" dirty="0" smtClean="0"/>
              <a:t>Oficiální jazyk: </a:t>
            </a:r>
            <a:r>
              <a:rPr lang="cs-CZ" dirty="0" smtClean="0"/>
              <a:t>slovenština</a:t>
            </a:r>
          </a:p>
          <a:p>
            <a:pPr>
              <a:buNone/>
            </a:pPr>
            <a:r>
              <a:rPr lang="cs-CZ" b="1" dirty="0" smtClean="0"/>
              <a:t>Státní zřízení: </a:t>
            </a:r>
            <a:r>
              <a:rPr lang="cs-CZ" dirty="0" smtClean="0"/>
              <a:t>parlamentní republika</a:t>
            </a:r>
          </a:p>
          <a:p>
            <a:pPr>
              <a:buNone/>
            </a:pPr>
            <a:r>
              <a:rPr lang="cs-CZ" b="1" dirty="0" smtClean="0"/>
              <a:t>Hlavní náboženství: </a:t>
            </a:r>
            <a:r>
              <a:rPr lang="cs-CZ" dirty="0" smtClean="0"/>
              <a:t> římští katolíci</a:t>
            </a:r>
          </a:p>
          <a:p>
            <a:pPr>
              <a:buNone/>
            </a:pPr>
            <a:r>
              <a:rPr lang="cs-CZ" b="1" dirty="0" smtClean="0"/>
              <a:t>Měna: </a:t>
            </a:r>
            <a:r>
              <a:rPr lang="cs-CZ" dirty="0" smtClean="0"/>
              <a:t>Euro (EUR)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Slovensko- mapa:</a:t>
            </a:r>
            <a:endParaRPr lang="cs-CZ" b="1" u="sng" dirty="0"/>
          </a:p>
        </p:txBody>
      </p:sp>
      <p:pic>
        <p:nvPicPr>
          <p:cNvPr id="4" name="Zástupný symbol pro obsah 3" descr="images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331640" y="2060848"/>
            <a:ext cx="5976664" cy="3600399"/>
          </a:xfr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Slovensko – vlajka:</a:t>
            </a:r>
            <a:endParaRPr lang="cs-CZ" b="1" u="sng" dirty="0"/>
          </a:p>
        </p:txBody>
      </p:sp>
      <p:pic>
        <p:nvPicPr>
          <p:cNvPr id="4" name="Zástupný symbol pro obsah 3" descr="sk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180611" y="1600200"/>
            <a:ext cx="6782778" cy="4525963"/>
          </a:xfr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err="1" smtClean="0"/>
              <a:t>Zemplínská</a:t>
            </a:r>
            <a:r>
              <a:rPr lang="cs-CZ" b="1" u="sng" dirty="0" smtClean="0"/>
              <a:t> Šírava:</a:t>
            </a:r>
            <a:endParaRPr lang="cs-CZ" b="1" u="sng" dirty="0"/>
          </a:p>
        </p:txBody>
      </p:sp>
      <p:pic>
        <p:nvPicPr>
          <p:cNvPr id="4" name="Zástupný symbol pro obsah 3" descr="217-zemplinska-sirava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115616" y="1700808"/>
            <a:ext cx="6480720" cy="4104456"/>
          </a:xfr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Tatry:</a:t>
            </a:r>
            <a:endParaRPr lang="cs-CZ" b="1" u="sng" dirty="0"/>
          </a:p>
        </p:txBody>
      </p:sp>
      <p:pic>
        <p:nvPicPr>
          <p:cNvPr id="4" name="Zástupný symbol pro obsah 3" descr="hotel-patria-strbske-pleso-vysoke-tatry-slovensko-lyzovacka-ski-ubytovanie-v-na-sk-big-Patria letna2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108253" y="1600200"/>
            <a:ext cx="6927494" cy="4525963"/>
          </a:xfr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Bratislava:</a:t>
            </a:r>
            <a:endParaRPr lang="cs-CZ" b="1" u="sng" dirty="0"/>
          </a:p>
        </p:txBody>
      </p:sp>
      <p:pic>
        <p:nvPicPr>
          <p:cNvPr id="4" name="Zástupný symbol pro obsah 3" descr="bratislava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763688" y="1844824"/>
            <a:ext cx="5832648" cy="3888432"/>
          </a:xfr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Otázky: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1. Ukažte na mapě společnou hranici Slovenska a Česka.</a:t>
            </a:r>
          </a:p>
          <a:p>
            <a:r>
              <a:rPr lang="cs-CZ" dirty="0" smtClean="0"/>
              <a:t>2. Jak se jmenuje nejvyšší slovenské pohoří?</a:t>
            </a:r>
          </a:p>
          <a:p>
            <a:r>
              <a:rPr lang="cs-CZ" dirty="0" smtClean="0"/>
              <a:t>3. Které zemědělské plodiny se pěstují na Slovensku – použijte internet.</a:t>
            </a:r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Použité zdroje: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>
                <a:hlinkClick r:id="rId2"/>
              </a:rPr>
              <a:t>http://www.</a:t>
            </a:r>
            <a:r>
              <a:rPr lang="cs-CZ" dirty="0" err="1" smtClean="0">
                <a:hlinkClick r:id="rId2"/>
              </a:rPr>
              <a:t>karpaty.net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slovensko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slovensko.htm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http://www.</a:t>
            </a:r>
            <a:r>
              <a:rPr lang="cs-CZ" dirty="0" err="1" smtClean="0">
                <a:hlinkClick r:id="rId3"/>
              </a:rPr>
              <a:t>statnivlajky.cz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slovensko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http://www.</a:t>
            </a:r>
            <a:r>
              <a:rPr lang="cs-CZ" dirty="0" err="1" smtClean="0">
                <a:hlinkClick r:id="rId4"/>
              </a:rPr>
              <a:t>slantour.cz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zajezdy</a:t>
            </a:r>
            <a:r>
              <a:rPr lang="cs-CZ" dirty="0" smtClean="0">
                <a:hlinkClick r:id="rId4"/>
              </a:rPr>
              <a:t>/informace/</a:t>
            </a:r>
            <a:r>
              <a:rPr lang="cs-CZ" dirty="0" err="1" smtClean="0">
                <a:hlinkClick r:id="rId4"/>
              </a:rPr>
              <a:t>zemplinska</a:t>
            </a:r>
            <a:r>
              <a:rPr lang="cs-CZ" dirty="0" smtClean="0">
                <a:hlinkClick r:id="rId4"/>
              </a:rPr>
              <a:t>-</a:t>
            </a:r>
            <a:r>
              <a:rPr lang="cs-CZ" dirty="0" err="1" smtClean="0">
                <a:hlinkClick r:id="rId4"/>
              </a:rPr>
              <a:t>sirava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http://www.</a:t>
            </a:r>
            <a:r>
              <a:rPr lang="cs-CZ" dirty="0" err="1" smtClean="0">
                <a:hlinkClick r:id="rId5"/>
              </a:rPr>
              <a:t>pilgrimtours.sk</a:t>
            </a:r>
            <a:r>
              <a:rPr lang="cs-CZ" dirty="0" smtClean="0">
                <a:hlinkClick r:id="rId5"/>
              </a:rPr>
              <a:t>/</a:t>
            </a:r>
            <a:r>
              <a:rPr lang="cs-CZ" dirty="0" err="1" smtClean="0">
                <a:hlinkClick r:id="rId5"/>
              </a:rPr>
              <a:t>ubytovanie</a:t>
            </a:r>
            <a:r>
              <a:rPr lang="cs-CZ" dirty="0" smtClean="0">
                <a:hlinkClick r:id="rId5"/>
              </a:rPr>
              <a:t>/17-hotel-</a:t>
            </a:r>
            <a:r>
              <a:rPr lang="cs-CZ" dirty="0" err="1" smtClean="0">
                <a:hlinkClick r:id="rId5"/>
              </a:rPr>
              <a:t>patria</a:t>
            </a:r>
            <a:r>
              <a:rPr lang="cs-CZ" dirty="0" smtClean="0">
                <a:hlinkClick r:id="rId5"/>
              </a:rPr>
              <a:t>-</a:t>
            </a:r>
            <a:r>
              <a:rPr lang="cs-CZ" dirty="0" err="1" smtClean="0">
                <a:hlinkClick r:id="rId5"/>
              </a:rPr>
              <a:t>strbske</a:t>
            </a:r>
            <a:r>
              <a:rPr lang="cs-CZ" dirty="0" smtClean="0">
                <a:hlinkClick r:id="rId5"/>
              </a:rPr>
              <a:t>-pleso-</a:t>
            </a:r>
            <a:r>
              <a:rPr lang="cs-CZ" dirty="0" err="1" smtClean="0">
                <a:hlinkClick r:id="rId5"/>
              </a:rPr>
              <a:t>vysoke</a:t>
            </a:r>
            <a:r>
              <a:rPr lang="cs-CZ" dirty="0" smtClean="0">
                <a:hlinkClick r:id="rId5"/>
              </a:rPr>
              <a:t>-tatry-</a:t>
            </a:r>
            <a:r>
              <a:rPr lang="cs-CZ" dirty="0" err="1" smtClean="0">
                <a:hlinkClick r:id="rId5"/>
              </a:rPr>
              <a:t>slovensko</a:t>
            </a:r>
            <a:r>
              <a:rPr lang="cs-CZ" dirty="0" smtClean="0">
                <a:hlinkClick r:id="rId5"/>
              </a:rPr>
              <a:t>-</a:t>
            </a:r>
            <a:r>
              <a:rPr lang="cs-CZ" dirty="0" err="1" smtClean="0">
                <a:hlinkClick r:id="rId5"/>
              </a:rPr>
              <a:t>lyzovacka</a:t>
            </a:r>
            <a:r>
              <a:rPr lang="cs-CZ" dirty="0" smtClean="0">
                <a:hlinkClick r:id="rId5"/>
              </a:rPr>
              <a:t>-ski-</a:t>
            </a:r>
            <a:r>
              <a:rPr lang="cs-CZ" dirty="0" err="1" smtClean="0">
                <a:hlinkClick r:id="rId5"/>
              </a:rPr>
              <a:t>ubytovanie</a:t>
            </a:r>
            <a:r>
              <a:rPr lang="cs-CZ" dirty="0" smtClean="0">
                <a:hlinkClick r:id="rId5"/>
              </a:rPr>
              <a:t>-v-na.</a:t>
            </a:r>
            <a:r>
              <a:rPr lang="cs-CZ" dirty="0" err="1" smtClean="0">
                <a:hlinkClick r:id="rId5"/>
              </a:rPr>
              <a:t>html</a:t>
            </a:r>
            <a:endParaRPr lang="cs-CZ" dirty="0" smtClean="0"/>
          </a:p>
          <a:p>
            <a:r>
              <a:rPr lang="cs-CZ" dirty="0" smtClean="0">
                <a:hlinkClick r:id="rId6"/>
              </a:rPr>
              <a:t>http://www2.tf.jcu.cz/~</a:t>
            </a:r>
            <a:r>
              <a:rPr lang="cs-CZ" dirty="0" err="1" smtClean="0">
                <a:hlinkClick r:id="rId6"/>
              </a:rPr>
              <a:t>samohyl</a:t>
            </a:r>
            <a:r>
              <a:rPr lang="cs-CZ" dirty="0" smtClean="0">
                <a:hlinkClick r:id="rId6"/>
              </a:rPr>
              <a:t>/</a:t>
            </a:r>
            <a:r>
              <a:rPr lang="cs-CZ" dirty="0" err="1" smtClean="0">
                <a:hlinkClick r:id="rId6"/>
              </a:rPr>
              <a:t>sdruzeni</a:t>
            </a:r>
            <a:r>
              <a:rPr lang="cs-CZ" dirty="0" smtClean="0">
                <a:hlinkClick r:id="rId6"/>
              </a:rPr>
              <a:t>/</a:t>
            </a:r>
            <a:r>
              <a:rPr lang="cs-CZ" dirty="0" err="1" smtClean="0">
                <a:hlinkClick r:id="rId6"/>
              </a:rPr>
              <a:t>bratislava.html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</TotalTime>
  <Words>163</Words>
  <Application>Microsoft Office PowerPoint</Application>
  <PresentationFormat>Předvádění na obrazovce (4:3)</PresentationFormat>
  <Paragraphs>51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Snímek 1</vt:lpstr>
      <vt:lpstr>Snímek 2</vt:lpstr>
      <vt:lpstr>Slovensko</vt:lpstr>
      <vt:lpstr>Slovensko</vt:lpstr>
      <vt:lpstr>Slovensko- mapa:</vt:lpstr>
      <vt:lpstr>Slovensko – vlajka:</vt:lpstr>
      <vt:lpstr>Zemplínská Šírava:</vt:lpstr>
      <vt:lpstr>Tatry:</vt:lpstr>
      <vt:lpstr>Bratislava:</vt:lpstr>
      <vt:lpstr>Otázky: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Student</dc:creator>
  <cp:lastModifiedBy>Student</cp:lastModifiedBy>
  <cp:revision>17</cp:revision>
  <dcterms:created xsi:type="dcterms:W3CDTF">2013-01-04T13:54:21Z</dcterms:created>
  <dcterms:modified xsi:type="dcterms:W3CDTF">2013-08-21T11:58:30Z</dcterms:modified>
</cp:coreProperties>
</file>