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vlajky.cz/madarsko" TargetMode="External"/><Relationship Id="rId2" Type="http://schemas.openxmlformats.org/officeDocument/2006/relationships/hyperlink" Target="http://www.k-report.net/clanky/zeleznicni-zajimavosti-madarska-a-rumunska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ss-pepper.cz/tak-trochu-jina-budapest/" TargetMode="External"/><Relationship Id="rId4" Type="http://schemas.openxmlformats.org/officeDocument/2006/relationships/hyperlink" Target="http://nebeslev.cz/?ProductId=18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Název: VY_12_INOVACE_011_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</a:t>
            </a:r>
            <a:r>
              <a:rPr lang="cs-CZ" b="1" dirty="0" smtClean="0">
                <a:latin typeface="Andalus" pitchFamily="2" charset="-78"/>
                <a:cs typeface="Andalus" pitchFamily="2" charset="-78"/>
              </a:rPr>
              <a:t>	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Maďarsko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Datum:21.1.2013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u="sng" dirty="0" smtClean="0"/>
              <a:t>Klíčová slova:</a:t>
            </a:r>
          </a:p>
          <a:p>
            <a:r>
              <a:rPr lang="cs-CZ" dirty="0" smtClean="0"/>
              <a:t>Balaton</a:t>
            </a:r>
          </a:p>
          <a:p>
            <a:r>
              <a:rPr lang="cs-CZ" dirty="0" smtClean="0"/>
              <a:t>Budapešť</a:t>
            </a:r>
          </a:p>
          <a:p>
            <a:r>
              <a:rPr lang="cs-CZ" dirty="0" smtClean="0"/>
              <a:t>Maďarsko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u="sng" dirty="0" smtClean="0"/>
          </a:p>
          <a:p>
            <a:pPr>
              <a:buNone/>
            </a:pPr>
            <a:endParaRPr lang="cs-CZ" dirty="0" smtClean="0"/>
          </a:p>
          <a:p>
            <a:r>
              <a:rPr lang="cs-CZ" u="sng" dirty="0" smtClean="0"/>
              <a:t>Anotace: </a:t>
            </a:r>
            <a:r>
              <a:rPr lang="cs-CZ" dirty="0" smtClean="0"/>
              <a:t>Žák se seznámí se státem Maďarsko. Zjistí jak vypadá jeho vlajka, čím je Maďarsko 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Maďarsko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 </a:t>
            </a:r>
            <a:r>
              <a:rPr lang="cs-CZ" dirty="0" smtClean="0"/>
              <a:t>Maďarská republika</a:t>
            </a:r>
          </a:p>
          <a:p>
            <a:pPr>
              <a:buNone/>
            </a:pPr>
            <a:r>
              <a:rPr lang="cs-CZ" b="1" dirty="0" smtClean="0"/>
              <a:t>Hlavní město: </a:t>
            </a:r>
            <a:r>
              <a:rPr lang="cs-CZ" dirty="0" smtClean="0"/>
              <a:t>Budapešť</a:t>
            </a:r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93 030 km²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9 906 000</a:t>
            </a:r>
          </a:p>
          <a:p>
            <a:pPr>
              <a:buNone/>
            </a:pPr>
            <a:r>
              <a:rPr lang="cs-CZ" b="1" dirty="0" smtClean="0"/>
              <a:t>Oficiální jazyk: </a:t>
            </a:r>
            <a:r>
              <a:rPr lang="cs-CZ" dirty="0" smtClean="0"/>
              <a:t>maďarština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parlamentní republika</a:t>
            </a:r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římsko- a řecko-katolické</a:t>
            </a:r>
          </a:p>
          <a:p>
            <a:pPr>
              <a:buNone/>
            </a:pPr>
            <a:r>
              <a:rPr lang="cs-CZ" b="1" dirty="0" smtClean="0"/>
              <a:t>Měna: </a:t>
            </a:r>
            <a:r>
              <a:rPr lang="cs-CZ" dirty="0" smtClean="0"/>
              <a:t>forint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Maďarsko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leží na jih od Slovenska</a:t>
            </a:r>
          </a:p>
          <a:p>
            <a:r>
              <a:rPr lang="cs-CZ" dirty="0" smtClean="0"/>
              <a:t>Zemi vyplňuje Malá a Velká uherská nížina</a:t>
            </a:r>
          </a:p>
          <a:p>
            <a:r>
              <a:rPr lang="cs-CZ" dirty="0" smtClean="0"/>
              <a:t>Řeka: Dunaj</a:t>
            </a:r>
          </a:p>
          <a:p>
            <a:r>
              <a:rPr lang="cs-CZ" dirty="0" smtClean="0"/>
              <a:t>Jezero Balaton</a:t>
            </a:r>
          </a:p>
          <a:p>
            <a:r>
              <a:rPr lang="cs-CZ" dirty="0" smtClean="0"/>
              <a:t>Zemědělství: pšenice, kukuřice, slunečnice, zelenina, vinná réva, </a:t>
            </a:r>
            <a:r>
              <a:rPr lang="cs-CZ" b="1" dirty="0" smtClean="0"/>
              <a:t>paprika</a:t>
            </a:r>
          </a:p>
          <a:p>
            <a:r>
              <a:rPr lang="cs-CZ" dirty="0" smtClean="0"/>
              <a:t>Maďaři jsou ugrofinským národem, mluví maďarsky, těžko se s nimi domluvíte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Maďarsko - mapa</a:t>
            </a:r>
            <a:endParaRPr lang="cs-CZ" b="1" u="sng" dirty="0"/>
          </a:p>
        </p:txBody>
      </p:sp>
      <p:pic>
        <p:nvPicPr>
          <p:cNvPr id="6" name="Zástupný symbol pro obsah 5" descr="K-REPORT-clanky-dokument-18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57350" y="1948656"/>
            <a:ext cx="5829300" cy="38290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Maďarsko vlajka</a:t>
            </a:r>
            <a:endParaRPr lang="cs-CZ" b="1" u="sng" dirty="0"/>
          </a:p>
        </p:txBody>
      </p:sp>
      <p:pic>
        <p:nvPicPr>
          <p:cNvPr id="4" name="Zástupný symbol pro obsah 3" descr="h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05781"/>
            <a:ext cx="8229600" cy="41148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Jezero Balaton</a:t>
            </a:r>
            <a:endParaRPr lang="cs-CZ" b="1" u="sng" dirty="0"/>
          </a:p>
        </p:txBody>
      </p:sp>
      <p:pic>
        <p:nvPicPr>
          <p:cNvPr id="4" name="Zástupný symbol pro obsah 3" descr="lake-balat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844824"/>
            <a:ext cx="5616624" cy="410445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Budapešť</a:t>
            </a:r>
            <a:endParaRPr lang="cs-CZ" b="1" u="sng" dirty="0"/>
          </a:p>
        </p:txBody>
      </p:sp>
      <p:pic>
        <p:nvPicPr>
          <p:cNvPr id="4" name="Zástupný symbol pro obsah 3" descr="budapest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844824"/>
            <a:ext cx="5256584" cy="403244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Jak se jmenuje maďarské jezero?</a:t>
            </a:r>
          </a:p>
          <a:p>
            <a:r>
              <a:rPr lang="cs-CZ" dirty="0" smtClean="0"/>
              <a:t>2. Pomocí internetu najděte zajímavosti o Maďarsku.</a:t>
            </a:r>
          </a:p>
          <a:p>
            <a:r>
              <a:rPr lang="cs-CZ" dirty="0" smtClean="0"/>
              <a:t>3. Jakým národem jsou </a:t>
            </a:r>
            <a:r>
              <a:rPr lang="cs-CZ" dirty="0" err="1" smtClean="0"/>
              <a:t>maďaři</a:t>
            </a:r>
            <a:r>
              <a:rPr lang="cs-CZ" dirty="0" smtClean="0"/>
              <a:t> a jakou řečí hovoří?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http://www.k-report.</a:t>
            </a:r>
            <a:r>
              <a:rPr lang="cs-CZ" dirty="0" err="1" smtClean="0">
                <a:hlinkClick r:id="rId2"/>
              </a:rPr>
              <a:t>net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clanky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zeleznicni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zajimavosti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madarska</a:t>
            </a:r>
            <a:r>
              <a:rPr lang="cs-CZ" dirty="0" smtClean="0">
                <a:hlinkClick r:id="rId2"/>
              </a:rPr>
              <a:t>-a-</a:t>
            </a:r>
            <a:r>
              <a:rPr lang="cs-CZ" dirty="0" err="1" smtClean="0">
                <a:hlinkClick r:id="rId2"/>
              </a:rPr>
              <a:t>rumunska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statnivlajky.cz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madarsko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http://nebeslev.cz/?ProductId=1842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http://www.miss-</a:t>
            </a:r>
            <a:r>
              <a:rPr lang="cs-CZ" dirty="0" err="1" smtClean="0">
                <a:hlinkClick r:id="rId5"/>
              </a:rPr>
              <a:t>pepper.cz</a:t>
            </a:r>
            <a:r>
              <a:rPr lang="cs-CZ" dirty="0" smtClean="0">
                <a:hlinkClick r:id="rId5"/>
              </a:rPr>
              <a:t>/tak-trochu-</a:t>
            </a:r>
            <a:r>
              <a:rPr lang="cs-CZ" dirty="0" err="1" smtClean="0">
                <a:hlinkClick r:id="rId5"/>
              </a:rPr>
              <a:t>jina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budapest</a:t>
            </a:r>
            <a:r>
              <a:rPr lang="cs-CZ" dirty="0" smtClean="0">
                <a:hlinkClick r:id="rId5"/>
              </a:rPr>
              <a:t>/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153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Maďarsko</vt:lpstr>
      <vt:lpstr>Maďarsko</vt:lpstr>
      <vt:lpstr>Maďarsko - mapa</vt:lpstr>
      <vt:lpstr>Maďarsko vlajka</vt:lpstr>
      <vt:lpstr>Jezero Balaton</vt:lpstr>
      <vt:lpstr>Budapešť</vt:lpstr>
      <vt:lpstr>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15</cp:revision>
  <dcterms:created xsi:type="dcterms:W3CDTF">2013-01-04T13:54:21Z</dcterms:created>
  <dcterms:modified xsi:type="dcterms:W3CDTF">2013-08-21T11:58:40Z</dcterms:modified>
</cp:coreProperties>
</file>