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1" r:id="rId5"/>
    <p:sldId id="262" r:id="rId6"/>
    <p:sldId id="264" r:id="rId7"/>
    <p:sldId id="265" r:id="rId8"/>
    <p:sldId id="266" r:id="rId9"/>
    <p:sldId id="267" r:id="rId10"/>
    <p:sldId id="268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vlajky-statu.luksoft.cz/evropa/francouzska_vlajka.php" TargetMode="External"/><Relationship Id="rId2" Type="http://schemas.openxmlformats.org/officeDocument/2006/relationships/hyperlink" Target="http://www.francie.iipardubice.cz/mapa%20pamatky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louvreparis.com/versailles-palace-garden/" TargetMode="External"/><Relationship Id="rId5" Type="http://schemas.openxmlformats.org/officeDocument/2006/relationships/hyperlink" Target="http://ds-lands.com/marseille.html" TargetMode="External"/><Relationship Id="rId4" Type="http://schemas.openxmlformats.org/officeDocument/2006/relationships/hyperlink" Target="http://www.puzzle-prodej.cz/pariz-eiffelovk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VY_12_INOVACE_013_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</a:t>
            </a:r>
            <a:r>
              <a:rPr lang="cs-CZ" b="1" dirty="0" smtClean="0">
                <a:latin typeface="Andalus" pitchFamily="2" charset="-78"/>
                <a:cs typeface="Andalus" pitchFamily="2" charset="-78"/>
              </a:rPr>
              <a:t>	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Francie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Datum:21.1.2013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r>
              <a:rPr lang="cs-CZ" u="sng" dirty="0" smtClean="0"/>
              <a:t>Klíčová slova:</a:t>
            </a:r>
          </a:p>
          <a:p>
            <a:r>
              <a:rPr lang="cs-CZ" dirty="0" err="1" smtClean="0"/>
              <a:t>Eifellova</a:t>
            </a:r>
            <a:r>
              <a:rPr lang="cs-CZ" dirty="0" smtClean="0"/>
              <a:t> věž</a:t>
            </a:r>
          </a:p>
          <a:p>
            <a:r>
              <a:rPr lang="cs-CZ" dirty="0" smtClean="0"/>
              <a:t>Francie</a:t>
            </a:r>
          </a:p>
          <a:p>
            <a:r>
              <a:rPr lang="cs-CZ" dirty="0" smtClean="0"/>
              <a:t>Paříž</a:t>
            </a:r>
          </a:p>
          <a:p>
            <a:r>
              <a:rPr lang="cs-CZ" dirty="0" smtClean="0"/>
              <a:t>Versailles</a:t>
            </a:r>
          </a:p>
          <a:p>
            <a:pPr>
              <a:buNone/>
            </a:pPr>
            <a:endParaRPr lang="cs-CZ" dirty="0" smtClean="0"/>
          </a:p>
          <a:p>
            <a:r>
              <a:rPr lang="cs-CZ" u="sng" dirty="0" smtClean="0"/>
              <a:t>Anotace</a:t>
            </a:r>
            <a:r>
              <a:rPr lang="cs-CZ" u="sng" smtClean="0"/>
              <a:t>:  </a:t>
            </a:r>
            <a:r>
              <a:rPr lang="cs-CZ" smtClean="0"/>
              <a:t>Žák </a:t>
            </a:r>
            <a:r>
              <a:rPr lang="cs-CZ" dirty="0" smtClean="0"/>
              <a:t>se seznámí se státem Francie . Zjistí jak vypadá jeho vlajka, čím je Francie významná.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Francie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Jeden z největších států Evropy</a:t>
            </a:r>
          </a:p>
          <a:p>
            <a:r>
              <a:rPr lang="cs-CZ" dirty="0" smtClean="0"/>
              <a:t>Součástí Francie je ostrov Korsika</a:t>
            </a:r>
          </a:p>
          <a:p>
            <a:r>
              <a:rPr lang="cs-CZ" dirty="0" smtClean="0"/>
              <a:t>Patří k největším vývozcům zemědělských produktů v Evropě</a:t>
            </a:r>
          </a:p>
          <a:p>
            <a:r>
              <a:rPr lang="cs-CZ" dirty="0" smtClean="0"/>
              <a:t>Zemědělství:obilí, ovoce, zelenina, vinná réva, chov skotu a dobytka</a:t>
            </a:r>
          </a:p>
          <a:p>
            <a:r>
              <a:rPr lang="cs-CZ" dirty="0" smtClean="0"/>
              <a:t>Patří k nejnavštěvovanějšímu státu světa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Francie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 </a:t>
            </a:r>
            <a:r>
              <a:rPr lang="cs-CZ" dirty="0" smtClean="0"/>
              <a:t>Francouzská republika</a:t>
            </a:r>
          </a:p>
          <a:p>
            <a:pPr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Paříž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543 965 km²</a:t>
            </a:r>
          </a:p>
          <a:p>
            <a:pPr>
              <a:buNone/>
            </a:pPr>
            <a:r>
              <a:rPr lang="cs-CZ" b="1" dirty="0" smtClean="0"/>
              <a:t>Počet obyvatel:</a:t>
            </a:r>
            <a:r>
              <a:rPr lang="cs-CZ" dirty="0" smtClean="0"/>
              <a:t>65 436 552</a:t>
            </a:r>
          </a:p>
          <a:p>
            <a:pPr>
              <a:buNone/>
            </a:pPr>
            <a:r>
              <a:rPr lang="cs-CZ" b="1" dirty="0" smtClean="0"/>
              <a:t>Oficiální jazyk: </a:t>
            </a:r>
            <a:r>
              <a:rPr lang="cs-CZ" dirty="0" err="1" smtClean="0"/>
              <a:t>francouština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err="1" smtClean="0"/>
              <a:t>poloprezidentská</a:t>
            </a:r>
            <a:r>
              <a:rPr lang="cs-CZ" dirty="0" smtClean="0"/>
              <a:t> republika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římskokatolické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Euro (EUR)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Francie -  mapa</a:t>
            </a:r>
            <a:endParaRPr lang="cs-CZ" b="1" u="sng" dirty="0"/>
          </a:p>
        </p:txBody>
      </p:sp>
      <p:pic>
        <p:nvPicPr>
          <p:cNvPr id="4" name="Zástupný symbol pro obsah 3" descr="francie pamatky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87787" y="1600200"/>
            <a:ext cx="4768426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Francie - vlajka</a:t>
            </a:r>
            <a:endParaRPr lang="cs-CZ" b="1" u="sng" dirty="0"/>
          </a:p>
        </p:txBody>
      </p:sp>
      <p:pic>
        <p:nvPicPr>
          <p:cNvPr id="4" name="Zástupný symbol pro obsah 3" descr="francouzska_vlaj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14500" y="1958181"/>
            <a:ext cx="5715000" cy="381000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Paříž – </a:t>
            </a:r>
            <a:r>
              <a:rPr lang="cs-CZ" b="1" u="sng" dirty="0" err="1" smtClean="0"/>
              <a:t>Eiffelova</a:t>
            </a:r>
            <a:r>
              <a:rPr lang="cs-CZ" b="1" u="sng" dirty="0" smtClean="0"/>
              <a:t> věž</a:t>
            </a:r>
            <a:endParaRPr lang="cs-CZ" b="1" u="sng" dirty="0"/>
          </a:p>
        </p:txBody>
      </p:sp>
      <p:pic>
        <p:nvPicPr>
          <p:cNvPr id="4" name="Zástupný symbol pro obsah 3" descr="e1011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772816"/>
            <a:ext cx="5400600" cy="4142234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Marseille</a:t>
            </a:r>
            <a:endParaRPr lang="cs-CZ" b="1" u="sng" dirty="0"/>
          </a:p>
        </p:txBody>
      </p:sp>
      <p:pic>
        <p:nvPicPr>
          <p:cNvPr id="4" name="Zástupný symbol pro obsah 3" descr="image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844824"/>
            <a:ext cx="5328592" cy="360040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Versailles</a:t>
            </a:r>
            <a:endParaRPr lang="cs-CZ" b="1" u="sng" dirty="0"/>
          </a:p>
        </p:txBody>
      </p:sp>
      <p:pic>
        <p:nvPicPr>
          <p:cNvPr id="4" name="Zástupný symbol pro obsah 3" descr="Orangerie-V-80-DP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7527" y="1600200"/>
            <a:ext cx="6788945" cy="452596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Jaké je hlavní město Francie?</a:t>
            </a:r>
          </a:p>
          <a:p>
            <a:r>
              <a:rPr lang="cs-CZ" dirty="0" smtClean="0"/>
              <a:t>2. Jak se nazývá sídlo francouzských králů? (použij internet)</a:t>
            </a:r>
          </a:p>
          <a:p>
            <a:r>
              <a:rPr lang="cs-CZ" dirty="0" smtClean="0"/>
              <a:t>3. Pomocí internetu najdi zajímavosti z Francie.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francie.iipardubice.cz</a:t>
            </a:r>
            <a:r>
              <a:rPr lang="cs-CZ" dirty="0" smtClean="0">
                <a:hlinkClick r:id="rId2"/>
              </a:rPr>
              <a:t>/mapa%20pamatky.php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http://vlajky-</a:t>
            </a:r>
            <a:r>
              <a:rPr lang="cs-CZ" dirty="0" err="1" smtClean="0">
                <a:hlinkClick r:id="rId3"/>
              </a:rPr>
              <a:t>statu.luksoft.cz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evropa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francouzska</a:t>
            </a:r>
            <a:r>
              <a:rPr lang="cs-CZ" dirty="0" smtClean="0">
                <a:hlinkClick r:id="rId3"/>
              </a:rPr>
              <a:t>_vlajka.</a:t>
            </a:r>
            <a:r>
              <a:rPr lang="cs-CZ" dirty="0" err="1" smtClean="0">
                <a:hlinkClick r:id="rId3"/>
              </a:rPr>
              <a:t>php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http://www.puzzle-prodej.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pariz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eiffelovka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http://ds-lands.com/marseille.html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ilouvreparis.com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versailles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palace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garden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153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Francie</vt:lpstr>
      <vt:lpstr>Francie</vt:lpstr>
      <vt:lpstr>Francie -  mapa</vt:lpstr>
      <vt:lpstr>Francie - vlajka</vt:lpstr>
      <vt:lpstr>Paříž – Eiffelova věž</vt:lpstr>
      <vt:lpstr>Marseille</vt:lpstr>
      <vt:lpstr>Versailles</vt:lpstr>
      <vt:lpstr>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10</cp:revision>
  <dcterms:created xsi:type="dcterms:W3CDTF">2013-01-04T13:54:21Z</dcterms:created>
  <dcterms:modified xsi:type="dcterms:W3CDTF">2013-08-21T11:59:03Z</dcterms:modified>
</cp:coreProperties>
</file>