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0" r:id="rId3"/>
    <p:sldId id="261" r:id="rId4"/>
    <p:sldId id="265" r:id="rId5"/>
    <p:sldId id="263" r:id="rId6"/>
    <p:sldId id="264" r:id="rId7"/>
    <p:sldId id="266" r:id="rId8"/>
    <p:sldId id="267" r:id="rId9"/>
    <p:sldId id="268" r:id="rId10"/>
    <p:sldId id="262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FADA-38F7-48F9-B7AF-C2AF876006CB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0D574-E085-46F1-B650-21935AE916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FADA-38F7-48F9-B7AF-C2AF876006CB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0D574-E085-46F1-B650-21935AE916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FADA-38F7-48F9-B7AF-C2AF876006CB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0D574-E085-46F1-B650-21935AE916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FADA-38F7-48F9-B7AF-C2AF876006CB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0D574-E085-46F1-B650-21935AE916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FADA-38F7-48F9-B7AF-C2AF876006CB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0D574-E085-46F1-B650-21935AE916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FADA-38F7-48F9-B7AF-C2AF876006CB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0D574-E085-46F1-B650-21935AE916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FADA-38F7-48F9-B7AF-C2AF876006CB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0D574-E085-46F1-B650-21935AE916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FADA-38F7-48F9-B7AF-C2AF876006CB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0D574-E085-46F1-B650-21935AE916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FADA-38F7-48F9-B7AF-C2AF876006CB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0D574-E085-46F1-B650-21935AE916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FADA-38F7-48F9-B7AF-C2AF876006CB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0D574-E085-46F1-B650-21935AE916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FADA-38F7-48F9-B7AF-C2AF876006CB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0D574-E085-46F1-B650-21935AE916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E5FADA-38F7-48F9-B7AF-C2AF876006CB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F0D574-E085-46F1-B650-21935AE916B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tatnivlajky.cz/norsko" TargetMode="External"/><Relationship Id="rId2" Type="http://schemas.openxmlformats.org/officeDocument/2006/relationships/hyperlink" Target="http://leccos.com/index.php/clanky/norsko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touristphoto.no/tel%20midtre%203.htm" TargetMode="External"/><Relationship Id="rId4" Type="http://schemas.openxmlformats.org/officeDocument/2006/relationships/hyperlink" Target="http://www.norskoweb.cz/oslo-3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683568" y="2852936"/>
            <a:ext cx="655272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>
              <a:buNone/>
            </a:pPr>
            <a:r>
              <a:rPr lang="cs-CZ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Registrační číslo projektu: CZ.1.07/1.4.00/21.1689</a:t>
            </a:r>
          </a:p>
          <a:p>
            <a:pPr fontAlgn="t">
              <a:buNone/>
            </a:pPr>
            <a:endParaRPr lang="cs-CZ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None/>
            </a:pPr>
            <a:r>
              <a:rPr lang="cs-CZ" b="1" dirty="0" smtClean="0">
                <a:solidFill>
                  <a:srgbClr val="0D0D0D"/>
                </a:solidFill>
              </a:rPr>
              <a:t>Název: VY_12_INOVACE_017_</a:t>
            </a:r>
            <a:r>
              <a:rPr lang="cs-CZ" b="1" dirty="0" smtClean="0">
                <a:solidFill>
                  <a:srgbClr val="898989"/>
                </a:solidFill>
              </a:rPr>
              <a:t> Inovace a zkvalitnění výuky směřující k rozvoji čtenářské a informační gramotnosti	</a:t>
            </a:r>
          </a:p>
          <a:p>
            <a:pPr>
              <a:buNone/>
            </a:pP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fontAlgn="t">
              <a:buNone/>
            </a:pPr>
            <a:r>
              <a:rPr lang="cs-CZ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Šablona: I/2</a:t>
            </a:r>
          </a:p>
          <a:p>
            <a:pPr fontAlgn="t"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Název školy: Základní škola Panenský Týnec</a:t>
            </a:r>
          </a:p>
          <a:p>
            <a:pPr fontAlgn="t"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              439 05 Panenský Týnec 166</a:t>
            </a:r>
          </a:p>
          <a:p>
            <a:pPr fontAlgn="t">
              <a:buNone/>
            </a:pP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fontAlgn="base">
              <a:buNone/>
            </a:pPr>
            <a:r>
              <a:rPr lang="cs-CZ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Téma: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Norsko</a:t>
            </a:r>
          </a:p>
          <a:p>
            <a:pPr fontAlgn="t">
              <a:buNone/>
            </a:pP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fontAlgn="t"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Ročník: 5.</a:t>
            </a:r>
          </a:p>
          <a:p>
            <a:pPr fontAlgn="t"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Autor: Petra </a:t>
            </a:r>
            <a:r>
              <a:rPr lang="cs-CZ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Brethová</a:t>
            </a: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fontAlgn="t"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Datum: 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3.2.2013</a:t>
            </a: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260648"/>
            <a:ext cx="6624736" cy="1656184"/>
          </a:xfrm>
          <a:prstGeom prst="rect">
            <a:avLst/>
          </a:prstGeom>
          <a:solidFill>
            <a:srgbClr val="FFFFFF"/>
          </a:solidFill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/>
          </a:bodyPr>
          <a:lstStyle/>
          <a:p>
            <a:r>
              <a:rPr lang="cs-CZ" u="sng" dirty="0" smtClean="0"/>
              <a:t>Klíčová slova:</a:t>
            </a:r>
          </a:p>
          <a:p>
            <a:r>
              <a:rPr lang="cs-CZ" dirty="0" err="1" smtClean="0"/>
              <a:t>Heddal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    Oslo</a:t>
            </a:r>
          </a:p>
          <a:p>
            <a:r>
              <a:rPr lang="cs-CZ" u="sng" dirty="0" smtClean="0"/>
              <a:t>Anotace: </a:t>
            </a:r>
            <a:r>
              <a:rPr lang="cs-CZ" dirty="0" smtClean="0"/>
              <a:t>Žák se seznámí se státem Norsko. Zjistí jak vypadá jeho vlajka, čím je Norsko významné.</a:t>
            </a:r>
          </a:p>
          <a:p>
            <a:endParaRPr lang="cs-CZ" u="sng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Norsko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b="1" dirty="0" smtClean="0"/>
              <a:t>Oficiální název: </a:t>
            </a:r>
            <a:r>
              <a:rPr lang="cs-CZ" smtClean="0"/>
              <a:t>Norské království</a:t>
            </a:r>
            <a:endParaRPr lang="cs-CZ" dirty="0" smtClean="0"/>
          </a:p>
          <a:p>
            <a:pPr>
              <a:buNone/>
            </a:pPr>
            <a:r>
              <a:rPr lang="cs-CZ" b="1" dirty="0" smtClean="0"/>
              <a:t>Hlavní město:</a:t>
            </a:r>
            <a:r>
              <a:rPr lang="cs-CZ" dirty="0" smtClean="0"/>
              <a:t> Oslo</a:t>
            </a:r>
          </a:p>
          <a:p>
            <a:pPr>
              <a:buNone/>
            </a:pPr>
            <a:r>
              <a:rPr lang="cs-CZ" b="1" dirty="0" smtClean="0"/>
              <a:t>Rozloha: </a:t>
            </a:r>
            <a:r>
              <a:rPr lang="cs-CZ" dirty="0" smtClean="0"/>
              <a:t>385 199 km²</a:t>
            </a:r>
          </a:p>
          <a:p>
            <a:pPr>
              <a:buNone/>
            </a:pPr>
            <a:r>
              <a:rPr lang="cs-CZ" b="1" dirty="0" smtClean="0"/>
              <a:t>Počet obyvatel: </a:t>
            </a:r>
            <a:r>
              <a:rPr lang="cs-CZ" dirty="0" smtClean="0"/>
              <a:t>4 691 849</a:t>
            </a:r>
          </a:p>
          <a:p>
            <a:pPr>
              <a:buNone/>
            </a:pPr>
            <a:r>
              <a:rPr lang="cs-CZ" b="1" dirty="0" smtClean="0"/>
              <a:t>Oficiální jazyk:</a:t>
            </a:r>
            <a:r>
              <a:rPr lang="cs-CZ" dirty="0" smtClean="0"/>
              <a:t> norština</a:t>
            </a:r>
          </a:p>
          <a:p>
            <a:pPr>
              <a:buNone/>
            </a:pPr>
            <a:r>
              <a:rPr lang="cs-CZ" b="1" dirty="0" smtClean="0"/>
              <a:t>Státní zřízení: </a:t>
            </a:r>
            <a:r>
              <a:rPr lang="cs-CZ" dirty="0" smtClean="0"/>
              <a:t>konstituční monarchie</a:t>
            </a:r>
          </a:p>
          <a:p>
            <a:pPr>
              <a:buNone/>
            </a:pPr>
            <a:r>
              <a:rPr lang="cs-CZ" b="1" dirty="0" smtClean="0"/>
              <a:t>Hlavní náboženství: </a:t>
            </a:r>
            <a:r>
              <a:rPr lang="cs-CZ" dirty="0" smtClean="0"/>
              <a:t> luteráni</a:t>
            </a:r>
          </a:p>
          <a:p>
            <a:pPr>
              <a:buNone/>
            </a:pPr>
            <a:r>
              <a:rPr lang="cs-CZ" b="1" dirty="0" smtClean="0"/>
              <a:t>Měna: </a:t>
            </a:r>
            <a:r>
              <a:rPr lang="cs-CZ" dirty="0" smtClean="0"/>
              <a:t>koruna(NOK)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Norsko: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Norsko představuje přímořský stát protáhlého tvaru. Bývá často nazýváno zemí fjordů a ledovců. Je to hospodářsky významný stát.</a:t>
            </a:r>
          </a:p>
          <a:p>
            <a:r>
              <a:rPr lang="cs-CZ" dirty="0" smtClean="0"/>
              <a:t>Spojení se světem zajišťuje námořní loďstvo, které patří k největšímu na světě.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Norsko mapa</a:t>
            </a:r>
            <a:endParaRPr lang="cs-CZ" b="1" u="sng" dirty="0"/>
          </a:p>
        </p:txBody>
      </p:sp>
      <p:pic>
        <p:nvPicPr>
          <p:cNvPr id="4" name="Zástupný symbol pro obsah 3" descr="image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03648" y="1772816"/>
            <a:ext cx="5616624" cy="4824536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Norsko vlajka</a:t>
            </a:r>
            <a:endParaRPr lang="cs-CZ" b="1" u="sng" dirty="0"/>
          </a:p>
        </p:txBody>
      </p:sp>
      <p:pic>
        <p:nvPicPr>
          <p:cNvPr id="4" name="Zástupný symbol pro obsah 3" descr="no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60400" y="1600200"/>
            <a:ext cx="6223200" cy="4525963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Oslo:</a:t>
            </a:r>
            <a:endParaRPr lang="cs-CZ" b="1" u="sng" dirty="0"/>
          </a:p>
        </p:txBody>
      </p:sp>
      <p:pic>
        <p:nvPicPr>
          <p:cNvPr id="4" name="Zástupný symbol pro obsah 3" descr="oslo-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31640" y="1484784"/>
            <a:ext cx="6912768" cy="4752528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/>
              <a:t>Největší norský roubený kostel </a:t>
            </a:r>
            <a:r>
              <a:rPr lang="cs-CZ" b="1" u="sng" dirty="0" err="1" smtClean="0"/>
              <a:t>Heddal</a:t>
            </a:r>
            <a:endParaRPr lang="cs-CZ" b="1" u="sng" dirty="0"/>
          </a:p>
        </p:txBody>
      </p:sp>
      <p:pic>
        <p:nvPicPr>
          <p:cNvPr id="4" name="Zástupný symbol pro obsah 3" descr="heddal stavk 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604947" y="1600200"/>
            <a:ext cx="3934106" cy="4525963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Otázky a úkoly: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 Najdi na mapě Norsko.</a:t>
            </a:r>
          </a:p>
          <a:p>
            <a:r>
              <a:rPr lang="cs-CZ" dirty="0" smtClean="0"/>
              <a:t>2. Jaká je měna v Norsku?</a:t>
            </a:r>
          </a:p>
          <a:p>
            <a:r>
              <a:rPr lang="cs-CZ" dirty="0" smtClean="0"/>
              <a:t>3. Jaké je hlavní město Norska?</a:t>
            </a:r>
          </a:p>
          <a:p>
            <a:r>
              <a:rPr lang="cs-CZ" dirty="0" smtClean="0"/>
              <a:t>4. V čem patří Norsko k největším </a:t>
            </a:r>
            <a:r>
              <a:rPr lang="cs-CZ" smtClean="0"/>
              <a:t>na světě?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Použité zdroje: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http://leccos.</a:t>
            </a:r>
            <a:r>
              <a:rPr lang="cs-CZ" dirty="0" err="1" smtClean="0">
                <a:hlinkClick r:id="rId2"/>
              </a:rPr>
              <a:t>com</a:t>
            </a:r>
            <a:r>
              <a:rPr lang="cs-CZ" dirty="0" smtClean="0">
                <a:hlinkClick r:id="rId2"/>
              </a:rPr>
              <a:t>/index.</a:t>
            </a:r>
            <a:r>
              <a:rPr lang="cs-CZ" dirty="0" err="1" smtClean="0">
                <a:hlinkClick r:id="rId2"/>
              </a:rPr>
              <a:t>php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clanky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norsko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http://www.</a:t>
            </a:r>
            <a:r>
              <a:rPr lang="cs-CZ" dirty="0" err="1" smtClean="0">
                <a:hlinkClick r:id="rId3"/>
              </a:rPr>
              <a:t>statnivlajky.cz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norsko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http://www.</a:t>
            </a:r>
            <a:r>
              <a:rPr lang="cs-CZ" dirty="0" err="1" smtClean="0">
                <a:hlinkClick r:id="rId4"/>
              </a:rPr>
              <a:t>norskoweb.cz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oslo</a:t>
            </a:r>
            <a:r>
              <a:rPr lang="cs-CZ" dirty="0" smtClean="0">
                <a:hlinkClick r:id="rId4"/>
              </a:rPr>
              <a:t>-34</a:t>
            </a:r>
            <a:endParaRPr lang="cs-CZ" dirty="0" smtClean="0"/>
          </a:p>
          <a:p>
            <a:r>
              <a:rPr lang="cs-CZ" dirty="0" smtClean="0">
                <a:hlinkClick r:id="rId5"/>
              </a:rPr>
              <a:t>http://www.</a:t>
            </a:r>
            <a:r>
              <a:rPr lang="cs-CZ" dirty="0" err="1" smtClean="0">
                <a:hlinkClick r:id="rId5"/>
              </a:rPr>
              <a:t>touristphoto.no</a:t>
            </a:r>
            <a:r>
              <a:rPr lang="cs-CZ" dirty="0" smtClean="0">
                <a:hlinkClick r:id="rId5"/>
              </a:rPr>
              <a:t>/tel%20midtre%203.htm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151</Words>
  <Application>Microsoft Office PowerPoint</Application>
  <PresentationFormat>Předvádění na obrazovce (4:3)</PresentationFormat>
  <Paragraphs>43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Snímek 2</vt:lpstr>
      <vt:lpstr>Norsko</vt:lpstr>
      <vt:lpstr>Norsko:</vt:lpstr>
      <vt:lpstr>Norsko mapa</vt:lpstr>
      <vt:lpstr>Norsko vlajka</vt:lpstr>
      <vt:lpstr>Oslo:</vt:lpstr>
      <vt:lpstr>Největší norský roubený kostel Heddal</vt:lpstr>
      <vt:lpstr>Otázky a úkoly: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Student</dc:creator>
  <cp:lastModifiedBy>Student</cp:lastModifiedBy>
  <cp:revision>13</cp:revision>
  <dcterms:created xsi:type="dcterms:W3CDTF">2013-01-04T13:54:21Z</dcterms:created>
  <dcterms:modified xsi:type="dcterms:W3CDTF">2013-08-21T12:01:12Z</dcterms:modified>
</cp:coreProperties>
</file>