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3" r:id="rId5"/>
    <p:sldId id="262" r:id="rId6"/>
    <p:sldId id="264" r:id="rId7"/>
    <p:sldId id="265" r:id="rId8"/>
    <p:sldId id="266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dventura.cz/zeme/island" TargetMode="External"/><Relationship Id="rId2" Type="http://schemas.openxmlformats.org/officeDocument/2006/relationships/hyperlink" Target="http://noel.feld.cvut.cz/~horcik/island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undo.cz/zajezd/island" TargetMode="External"/><Relationship Id="rId4" Type="http://schemas.openxmlformats.org/officeDocument/2006/relationships/hyperlink" Target="http://simplepimple.com/2013/02/things-you-dont-see-every-day-35-pictur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VY_12_INOVACE_021_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Island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Island</a:t>
            </a:r>
          </a:p>
          <a:p>
            <a:r>
              <a:rPr lang="cs-CZ" dirty="0" smtClean="0"/>
              <a:t>Reykjavík</a:t>
            </a:r>
          </a:p>
          <a:p>
            <a:r>
              <a:rPr lang="cs-CZ" smtClean="0"/>
              <a:t>rybolov</a:t>
            </a:r>
            <a:endParaRPr lang="cs-CZ" dirty="0" smtClean="0"/>
          </a:p>
          <a:p>
            <a:endParaRPr lang="cs-CZ" u="sng" dirty="0" smtClean="0"/>
          </a:p>
          <a:p>
            <a:r>
              <a:rPr lang="cs-CZ" u="sng" dirty="0" smtClean="0"/>
              <a:t>Anotace: </a:t>
            </a:r>
            <a:r>
              <a:rPr lang="cs-CZ" dirty="0" smtClean="0"/>
              <a:t>Žák se seznámí se státem Island. Zjistí jak vypadá jeho vlajka, čím je Islandská republika významná.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Island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Island</a:t>
            </a:r>
          </a:p>
          <a:p>
            <a:pPr>
              <a:buNone/>
            </a:pPr>
            <a:r>
              <a:rPr lang="cs-CZ" b="1" dirty="0" smtClean="0"/>
              <a:t>Hlavní město:</a:t>
            </a:r>
            <a:r>
              <a:rPr lang="cs-CZ" dirty="0" smtClean="0"/>
              <a:t> Reykjavík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103 125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317 630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islandština, znakový jazyk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protestantské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islandská koruna(ISK)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Island: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ostrovní země ležící v blízkosti polárního kruhu. Poměrně častá je zde sopečná činnost a zemětřesení. Energie z nitra země se využívá pro vytápění domů a skleníků. Na Islandu se nalézají rozsáhlé ledovce. Povrch je bezlesý.  Přilehlý oceán je bohatý na ryby. Většina obyvatel se věnuje rybolovu.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Island mapa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" name="Zástupný symbol pro obsah 3" descr="ICEMAPR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9169" y="1600200"/>
            <a:ext cx="6465661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Island vlajka:</a:t>
            </a:r>
            <a:endParaRPr lang="cs-CZ" b="1" u="sng" dirty="0"/>
          </a:p>
        </p:txBody>
      </p:sp>
      <p:pic>
        <p:nvPicPr>
          <p:cNvPr id="4" name="Zástupný symbol pro obsah 3" descr="island-vlajk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2060848"/>
            <a:ext cx="5760640" cy="324036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Reykjavík</a:t>
            </a:r>
            <a:endParaRPr lang="cs-CZ" b="1" u="sng" dirty="0"/>
          </a:p>
        </p:txBody>
      </p:sp>
      <p:pic>
        <p:nvPicPr>
          <p:cNvPr id="4" name="Zástupný symbol pro obsah 3" descr="Houses-in-Reykjavik-Icelan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99920" y="1600200"/>
            <a:ext cx="6744159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Island gejzír:</a:t>
            </a:r>
            <a:endParaRPr lang="cs-CZ" b="1" u="sng" dirty="0"/>
          </a:p>
        </p:txBody>
      </p:sp>
      <p:pic>
        <p:nvPicPr>
          <p:cNvPr id="4" name="Zástupný symbol pro obsah 3" descr="islan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Jakým jazykem se mluví na Islandu?</a:t>
            </a:r>
          </a:p>
          <a:p>
            <a:r>
              <a:rPr lang="cs-CZ" dirty="0" smtClean="0"/>
              <a:t>2. Najděte pomocí internetu zajímavosti o Islandu- zpracujte je do referátu.</a:t>
            </a:r>
          </a:p>
          <a:p>
            <a:r>
              <a:rPr lang="cs-CZ" dirty="0" smtClean="0"/>
              <a:t>3. Čím je Island známý?</a:t>
            </a:r>
          </a:p>
          <a:p>
            <a:r>
              <a:rPr lang="cs-CZ" dirty="0" smtClean="0"/>
              <a:t>4. Z čeho vytápějí domy </a:t>
            </a:r>
            <a:r>
              <a:rPr lang="cs-CZ" smtClean="0"/>
              <a:t>a skleníky?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http://noel.feld.cvut.cz/~horcik/island/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adventura.cz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zeme</a:t>
            </a:r>
            <a:r>
              <a:rPr lang="cs-CZ" dirty="0" smtClean="0">
                <a:hlinkClick r:id="rId3"/>
              </a:rPr>
              <a:t>/island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http://simplepimple.com/2013/02/things-you-dont-see-every-day-35-pictures/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mundo.cz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zajezd</a:t>
            </a:r>
            <a:r>
              <a:rPr lang="cs-CZ" dirty="0" smtClean="0">
                <a:hlinkClick r:id="rId5"/>
              </a:rPr>
              <a:t>/island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178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Island</vt:lpstr>
      <vt:lpstr>Island:</vt:lpstr>
      <vt:lpstr>Island mapa:</vt:lpstr>
      <vt:lpstr>Island vlajka:</vt:lpstr>
      <vt:lpstr>Reykjavík</vt:lpstr>
      <vt:lpstr>Island gejzír: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10</cp:revision>
  <dcterms:created xsi:type="dcterms:W3CDTF">2013-05-02T15:54:26Z</dcterms:created>
  <dcterms:modified xsi:type="dcterms:W3CDTF">2013-08-21T12:02:59Z</dcterms:modified>
</cp:coreProperties>
</file>