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58" r:id="rId4"/>
    <p:sldId id="260" r:id="rId5"/>
    <p:sldId id="263" r:id="rId6"/>
    <p:sldId id="264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14134DE-DF60-44FB-8046-BE58764654CD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7880A49-8BD1-4ED4-982F-A979333D2E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C42417-D3BB-4B15-A6A3-83F20293E66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A5B47-92D1-4472-BD83-1D8D4D2FF9DA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3AD65-1126-4478-A321-7A096EECCB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22D1D-36E0-4AAD-AFB6-C01A42E07F54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76644-8208-4FF7-8AE4-336637D186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10409-6052-4824-AE94-E0E4609B888F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1F3A7-9C75-44EA-922B-F0DEEA7491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66E7B-2C12-4AAE-B391-357A251F072F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BBD5E-656F-48A9-B811-EC342A38F1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B28BE-1BD7-4BA6-863A-4782613925CE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3DD8E-E5B4-4BD7-A4AB-3DA61DE0B5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8BE53-CAAF-483F-9E35-455C79656791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44E58-3BEC-459F-9812-4296092A6B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BD3EF-90B1-478A-B969-B16338F75E8D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E0456-A8DD-48C4-9A41-B3371EC66A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5229E-668E-40B9-8D18-77455413A8E4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2E851-3C6F-4660-AFDE-586CEC19A9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BB5F7-66A8-437E-9B27-B5004979B974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93D36-1EAA-4AF1-9982-3EEC9885DD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3C8C1-8F52-431B-8322-7A0CEA2D8F49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F8613-5AA7-4757-AEFE-8F436F78A4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AC167-E30C-42E3-942C-0A0BDD0B4AA1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76AAD-D344-4B94-8F25-2FE9F5DB84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EE17BF-CD17-4101-8F15-857AA0F9ADA4}" type="datetimeFigureOut">
              <a:rPr lang="cs-CZ"/>
              <a:pPr>
                <a:defRPr/>
              </a:pPr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5F56DF-E910-460F-AA29-D60F233DB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nguidae.jpg" TargetMode="External"/><Relationship Id="rId2" Type="http://schemas.openxmlformats.org/officeDocument/2006/relationships/hyperlink" Target="http://cs.wikipedia.org/wiki/Soubor:Lacerta_agilis_1_(Marek_Szczepanek)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Chamele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1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88913"/>
            <a:ext cx="5761037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1"/>
          <p:cNvSpPr>
            <a:spLocks noGrp="1"/>
          </p:cNvSpPr>
          <p:nvPr>
            <p:ph type="subTitle" idx="1"/>
          </p:nvPr>
        </p:nvSpPr>
        <p:spPr>
          <a:xfrm>
            <a:off x="642938" y="1700213"/>
            <a:ext cx="7929562" cy="4872037"/>
          </a:xfrm>
        </p:spPr>
        <p:txBody>
          <a:bodyPr rtlCol="0">
            <a:normAutofit fontScale="47500" lnSpcReduction="20000"/>
          </a:bodyPr>
          <a:lstStyle/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Základní škola a Střední škola CREDO, o.p.s.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900" dirty="0" smtClean="0">
              <a:solidFill>
                <a:schemeClr val="tx1"/>
              </a:solidFill>
            </a:endParaRP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Číslo projektu: CZ.1.07/1.4.00/21.2963</a:t>
            </a: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600" b="1" i="1" dirty="0" smtClean="0">
                <a:solidFill>
                  <a:schemeClr val="tx1"/>
                </a:solidFill>
              </a:rPr>
              <a:t>Plazi I.</a:t>
            </a: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Výukový materiál č.: VY_32_INOVACE_172_Plazi I.</a:t>
            </a: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 </a:t>
            </a: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Vypracoval: </a:t>
            </a:r>
            <a:r>
              <a:rPr lang="cs-CZ" sz="2900" b="1" i="1" dirty="0" smtClean="0">
                <a:solidFill>
                  <a:schemeClr val="tx1"/>
                </a:solidFill>
              </a:rPr>
              <a:t>Mgr. </a:t>
            </a:r>
            <a:r>
              <a:rPr lang="cs-CZ" sz="2900" b="1" i="1" dirty="0" err="1" smtClean="0">
                <a:solidFill>
                  <a:schemeClr val="tx1"/>
                </a:solidFill>
              </a:rPr>
              <a:t>Radislava</a:t>
            </a:r>
            <a:r>
              <a:rPr lang="cs-CZ" sz="2900" b="1" i="1" dirty="0" smtClean="0">
                <a:solidFill>
                  <a:schemeClr val="tx1"/>
                </a:solidFill>
              </a:rPr>
              <a:t> </a:t>
            </a:r>
            <a:r>
              <a:rPr lang="cs-CZ" sz="2900" b="1" i="1" dirty="0" err="1" smtClean="0">
                <a:solidFill>
                  <a:schemeClr val="tx1"/>
                </a:solidFill>
              </a:rPr>
              <a:t>Nemerádová</a:t>
            </a:r>
            <a:endParaRPr lang="cs-CZ" sz="2900" b="1" i="1" dirty="0" smtClean="0">
              <a:solidFill>
                <a:schemeClr val="tx1"/>
              </a:solidFill>
            </a:endParaRP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900" dirty="0" smtClean="0">
              <a:solidFill>
                <a:schemeClr val="tx1"/>
              </a:solidFill>
            </a:endParaRPr>
          </a:p>
          <a:p>
            <a:pPr marL="88900" indent="2063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 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Určeno pro 6. ročník </a:t>
            </a:r>
            <a:r>
              <a:rPr lang="cs-CZ" sz="2900" i="1" dirty="0" smtClean="0">
                <a:solidFill>
                  <a:schemeClr val="tx1"/>
                </a:solidFill>
              </a:rPr>
              <a:t>ZŠ</a:t>
            </a:r>
            <a:r>
              <a:rPr lang="cs-CZ" sz="2900" dirty="0" smtClean="0">
                <a:solidFill>
                  <a:schemeClr val="tx1"/>
                </a:solidFill>
              </a:rPr>
              <a:t> praktické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Vzdělávací oblast: Člověk a příroda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Vzdělávací obor: Přírodopis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Tematický okruh: Přírodopis pro 6. ročník </a:t>
            </a:r>
            <a:r>
              <a:rPr lang="cs-CZ" sz="2900" dirty="0" err="1" smtClean="0">
                <a:solidFill>
                  <a:schemeClr val="tx1"/>
                </a:solidFill>
              </a:rPr>
              <a:t>ZŠ</a:t>
            </a:r>
            <a:r>
              <a:rPr lang="cs-CZ" sz="2900" dirty="0" smtClean="0">
                <a:solidFill>
                  <a:schemeClr val="tx1"/>
                </a:solidFill>
              </a:rPr>
              <a:t> praktické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Vytvořeno dne: 23. 2. 2013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err="1" smtClean="0">
                <a:solidFill>
                  <a:schemeClr val="tx1"/>
                </a:solidFill>
              </a:rPr>
              <a:t>Odpilotováno</a:t>
            </a:r>
            <a:r>
              <a:rPr lang="cs-CZ" sz="2900" dirty="0" smtClean="0">
                <a:solidFill>
                  <a:schemeClr val="tx1"/>
                </a:solidFill>
              </a:rPr>
              <a:t> ve výuce dne: 26. 2. 2013</a:t>
            </a:r>
          </a:p>
          <a:p>
            <a:pPr marL="88900" indent="20638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900" dirty="0" smtClean="0">
              <a:solidFill>
                <a:schemeClr val="tx1"/>
              </a:solidFill>
            </a:endParaRPr>
          </a:p>
          <a:p>
            <a:pPr marL="88900" indent="20638" algn="l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900" dirty="0" smtClean="0">
                <a:solidFill>
                  <a:schemeClr val="tx1"/>
                </a:solidFill>
              </a:rPr>
              <a:t>Anotace: Prezentace </a:t>
            </a:r>
            <a:r>
              <a:rPr lang="cs-CZ" sz="2900" dirty="0" err="1" smtClean="0">
                <a:solidFill>
                  <a:schemeClr val="tx1"/>
                </a:solidFill>
              </a:rPr>
              <a:t>Powerpoint</a:t>
            </a:r>
            <a:r>
              <a:rPr lang="cs-CZ" sz="2900" dirty="0" smtClean="0">
                <a:solidFill>
                  <a:schemeClr val="tx1"/>
                </a:solidFill>
              </a:rPr>
              <a:t> určená žákům 6. ročníku ZŠ praktické jako doplněk k výuce a procvičování látky plazi</a:t>
            </a:r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88900" indent="20638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Obrázek 13" descr="logo školy bílé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1571625"/>
            <a:ext cx="27717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43000"/>
          </a:xfrm>
        </p:spPr>
        <p:txBody>
          <a:bodyPr/>
          <a:lstStyle/>
          <a:p>
            <a:r>
              <a:rPr lang="cs-CZ" sz="2600" b="1" dirty="0" smtClean="0">
                <a:solidFill>
                  <a:srgbClr val="C00000"/>
                </a:solidFill>
              </a:rPr>
              <a:t>PLAZI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None/>
              <a:defRPr/>
            </a:pPr>
            <a:r>
              <a:rPr lang="cs-CZ" sz="2200" dirty="0" smtClean="0"/>
              <a:t>	Jsou to živočichové, kteří se pohybují plazením. Tělo chrání zrohovatělá pokožka. Mezi plazy patří </a:t>
            </a:r>
            <a:r>
              <a:rPr lang="cs-CZ" sz="2200" b="1" dirty="0" smtClean="0"/>
              <a:t>ještěři, hadi, želvy a krokodýli</a:t>
            </a:r>
            <a:r>
              <a:rPr lang="cs-CZ" sz="2200" dirty="0" smtClean="0"/>
              <a:t>.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rgbClr val="FF0000"/>
                </a:solidFill>
              </a:rPr>
              <a:t>JEŠTĚŘI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dirty="0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sz="2000" b="1" dirty="0" smtClean="0">
                <a:solidFill>
                  <a:srgbClr val="00B050"/>
                </a:solidFill>
              </a:rPr>
              <a:t>	Ještěrka obecná </a:t>
            </a:r>
            <a:r>
              <a:rPr lang="cs-CZ" sz="2000" dirty="0" smtClean="0"/>
              <a:t>- Nemá  stálou tělesnou teplotu. Má protáhlé, štíhlé tělo, na prstech má ostré drápy. Kůže je suchá, na </a:t>
            </a:r>
            <a:r>
              <a:rPr lang="cs-CZ" sz="2000" i="1" dirty="0" smtClean="0"/>
              <a:t> povrchu jsou rohovité šupiny.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i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i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i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i="1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sz="2400" i="1" dirty="0" smtClean="0"/>
              <a:t>		     </a:t>
            </a:r>
            <a:r>
              <a:rPr lang="cs-CZ" sz="1100" i="1" dirty="0" smtClean="0"/>
              <a:t> </a:t>
            </a:r>
            <a:r>
              <a:rPr lang="cs-CZ" sz="1100" dirty="0" smtClean="0"/>
              <a:t>Obr. 1: Ještěrka obecná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/>
          </a:p>
        </p:txBody>
      </p:sp>
      <p:pic>
        <p:nvPicPr>
          <p:cNvPr id="3076" name="Picture 2" descr="C:\Users\Radka\Desktop\Lacerta_agilis_1_(Marek_Szczepanek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293096"/>
            <a:ext cx="2880320" cy="190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913"/>
            <a:ext cx="8075240" cy="6335712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200" dirty="0" smtClean="0"/>
              <a:t>- Když ještěrku někdo napadne, odlomí si sama ocas. Má dobrý zrak, hmat a čich. Má dlouhý, rozeklaný jazyk, tím vše ohmatává. Živí se hmyzem a jinými živočichy. Rozmnožuje se vajíčky, které zahrabe do země. Po vylíhnutí se o mláďata nestará.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			</a:t>
            </a:r>
            <a:r>
              <a:rPr lang="cs-CZ" sz="2700" dirty="0" smtClean="0"/>
              <a:t>     </a:t>
            </a:r>
            <a:r>
              <a:rPr lang="cs-CZ" sz="2700" b="1" dirty="0" smtClean="0">
                <a:solidFill>
                  <a:srgbClr val="FF0000"/>
                </a:solidFill>
              </a:rPr>
              <a:t>JINÍ JEŠTĚŘI </a:t>
            </a:r>
            <a:r>
              <a:rPr lang="cs-CZ" sz="2400" b="1" dirty="0" smtClean="0">
                <a:solidFill>
                  <a:srgbClr val="FF0000"/>
                </a:solidFill>
              </a:rPr>
              <a:t/>
            </a:r>
            <a:br>
              <a:rPr lang="cs-CZ" sz="2400" b="1" dirty="0" smtClean="0">
                <a:solidFill>
                  <a:srgbClr val="FF0000"/>
                </a:solidFill>
              </a:rPr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200" b="1" dirty="0" smtClean="0">
                <a:solidFill>
                  <a:srgbClr val="00B050"/>
                </a:solidFill>
              </a:rPr>
              <a:t>Slepýš křehký </a:t>
            </a:r>
            <a:r>
              <a:rPr lang="cs-CZ" sz="2200" dirty="0" smtClean="0"/>
              <a:t>– Má zakrnělé nohy, jen se plazí. Rodí živá mláďata. Slepýš i ještěrka jsou zákonem chránění.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		  </a:t>
            </a:r>
            <a:br>
              <a:rPr lang="cs-CZ" sz="2400" dirty="0" smtClean="0"/>
            </a:br>
            <a:r>
              <a:rPr lang="cs-CZ" sz="2400" dirty="0" smtClean="0"/>
              <a:t>          	 </a:t>
            </a:r>
            <a:r>
              <a:rPr lang="cs-CZ" sz="1200" dirty="0" smtClean="0"/>
              <a:t>Obr.2: Slepýš křehký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099" name="Picture 15" descr="C:\Users\Radka\Desktop\Anguida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077072"/>
            <a:ext cx="3660670" cy="224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611559" y="260350"/>
            <a:ext cx="8086353" cy="6192838"/>
          </a:xfrm>
        </p:spPr>
        <p:txBody>
          <a:bodyPr/>
          <a:lstStyle/>
          <a:p>
            <a:pPr algn="l"/>
            <a:r>
              <a:rPr lang="cs-CZ" sz="2200" b="1" dirty="0" smtClean="0">
                <a:solidFill>
                  <a:srgbClr val="00B050"/>
                </a:solidFill>
              </a:rPr>
              <a:t>Chameleon obecný </a:t>
            </a:r>
            <a:r>
              <a:rPr lang="cs-CZ" sz="2200" dirty="0" smtClean="0"/>
              <a:t>– Žije okolo Středozemního moře. Mění zbarvení těla podle   barvy prostředí. Loví hmyz dlouhým jazykem.</a:t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       </a:t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1400" dirty="0" smtClean="0"/>
              <a:t>        </a:t>
            </a:r>
            <a:br>
              <a:rPr lang="cs-CZ" sz="1400" dirty="0" smtClean="0"/>
            </a:br>
            <a:r>
              <a:rPr lang="cs-CZ" sz="1400" dirty="0" smtClean="0"/>
              <a:t>     </a:t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	</a:t>
            </a:r>
            <a:r>
              <a:rPr lang="cs-CZ" sz="1100" dirty="0" smtClean="0"/>
              <a:t>                Obr. 3 Chameleon obecný</a:t>
            </a:r>
            <a:br>
              <a:rPr lang="cs-CZ" sz="1100" dirty="0" smtClean="0"/>
            </a:br>
            <a:endParaRPr lang="cs-CZ" sz="1100" dirty="0" smtClean="0"/>
          </a:p>
        </p:txBody>
      </p:sp>
      <p:pic>
        <p:nvPicPr>
          <p:cNvPr id="5123" name="Picture 5" descr="C:\Users\Radka\Desktop\800px-Chamele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23728" y="1916832"/>
            <a:ext cx="4751388" cy="3509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905500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dirty="0" smtClean="0"/>
              <a:t>Odpověz na otázky: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dirty="0" smtClean="0"/>
              <a:t>1.) Jak se pohybují plazi?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dirty="0" smtClean="0"/>
              <a:t>2.) Kde žijí plazi?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dirty="0" smtClean="0"/>
              <a:t>3.) Vyjmenuj 4 plazy: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dirty="0" smtClean="0"/>
              <a:t>4.) Co je na kůži ještěrky a chrání ji před poraněním?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dirty="0" smtClean="0"/>
              <a:t>5.) Proč mění chameleon zbarvení svého těla?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8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00113" y="1628775"/>
          <a:ext cx="6720408" cy="365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6720408"/>
              </a:tblGrid>
              <a:tr h="360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00113" y="2492375"/>
          <a:ext cx="6768752" cy="519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8752"/>
              </a:tblGrid>
              <a:tr h="5198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900113" y="3573463"/>
          <a:ext cx="6816080" cy="519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6080"/>
              </a:tblGrid>
              <a:tr h="5198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900113" y="4797425"/>
          <a:ext cx="68407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827088" y="5876925"/>
          <a:ext cx="698477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477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3012"/>
          </a:xfrm>
        </p:spPr>
        <p:txBody>
          <a:bodyPr rtlCol="0" anchor="t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200" u="sng" dirty="0" smtClean="0"/>
              <a:t>Pojmenuj</a:t>
            </a:r>
            <a:r>
              <a:rPr lang="cs-CZ" sz="3200" dirty="0" smtClean="0"/>
              <a:t> zvířata na obrázcích.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			 →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			 → 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			 → 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			</a:t>
            </a:r>
            <a:endParaRPr lang="cs-CZ" sz="3200" dirty="0"/>
          </a:p>
        </p:txBody>
      </p:sp>
      <p:pic>
        <p:nvPicPr>
          <p:cNvPr id="7171" name="Picture 2" descr="C:\Users\Radka\Desktop\Lacerta_agilis_1_(Marek_Szczepanek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5013325"/>
            <a:ext cx="2325687" cy="1541463"/>
          </a:xfrm>
        </p:spPr>
      </p:pic>
      <p:pic>
        <p:nvPicPr>
          <p:cNvPr id="7172" name="Picture 5" descr="C:\Users\Radka\Desktop\800px-Chamele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412875"/>
            <a:ext cx="233997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5" descr="C:\Users\Radka\Desktop\Anguida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3357563"/>
            <a:ext cx="2332037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140200" y="2349500"/>
          <a:ext cx="453650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4140200" y="5732463"/>
          <a:ext cx="453650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4140200" y="4005263"/>
          <a:ext cx="453650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</a:tblGrid>
              <a:tr h="288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549275"/>
            <a:ext cx="7848600" cy="5832475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ZDROJE: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SKÝBOVÁ, Jana. </a:t>
            </a:r>
            <a:r>
              <a:rPr lang="cs-CZ" sz="2000" i="1" dirty="0" smtClean="0"/>
              <a:t>Přírodopis Zoologie</a:t>
            </a:r>
            <a:r>
              <a:rPr lang="cs-CZ" sz="2000" dirty="0" smtClean="0"/>
              <a:t>. Praha: Septima, 2011, ISBN 978-80-7216-285-7.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SKÝBOVÁ, Jana. </a:t>
            </a:r>
            <a:r>
              <a:rPr lang="cs-CZ" sz="2000" i="1" dirty="0" smtClean="0"/>
              <a:t>Přírodopis Zoologie Pracovní sešit</a:t>
            </a:r>
            <a:r>
              <a:rPr lang="cs-CZ" sz="2000" dirty="0" smtClean="0"/>
              <a:t>. Praha: Septima, 2011, ISBN 978-80-7216-286-4.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Obr. 1: SZCZEPANEK, Marek. Soubor: </a:t>
            </a:r>
            <a:r>
              <a:rPr lang="cs-CZ" sz="2000" dirty="0" err="1" smtClean="0"/>
              <a:t>Lacerta</a:t>
            </a:r>
            <a:r>
              <a:rPr lang="cs-CZ" sz="2000" dirty="0" smtClean="0"/>
              <a:t> </a:t>
            </a:r>
            <a:r>
              <a:rPr lang="cs-CZ" sz="2000" dirty="0" err="1" smtClean="0"/>
              <a:t>agilis.jpg</a:t>
            </a:r>
            <a:r>
              <a:rPr lang="cs-CZ" sz="2000" dirty="0" smtClean="0"/>
              <a:t>. </a:t>
            </a:r>
            <a:r>
              <a:rPr lang="cs-CZ" sz="2000" i="1" dirty="0" err="1" smtClean="0"/>
              <a:t>Wikipedie</a:t>
            </a:r>
            <a:r>
              <a:rPr lang="cs-CZ" sz="2000" dirty="0" smtClean="0"/>
              <a:t> [online]. 23. 6. 2005 [cit. 2013-2-23]. Dostupné z: </a:t>
            </a:r>
            <a:r>
              <a:rPr lang="cs-CZ" sz="2000" dirty="0" smtClean="0">
                <a:hlinkClick r:id="rId2"/>
              </a:rPr>
              <a:t>http://cs.wikipedia.org/wiki/Soubor:Lacerta_agilis_1_(Marek_Szczepanek).jpg</a:t>
            </a: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u="sng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Obr. 2: SVDMOLEN. Soubor:</a:t>
            </a:r>
            <a:r>
              <a:rPr lang="cs-CZ" sz="2000" dirty="0" err="1" smtClean="0"/>
              <a:t>Anguidae.jpg</a:t>
            </a:r>
            <a:r>
              <a:rPr lang="cs-CZ" sz="2000" dirty="0" smtClean="0"/>
              <a:t>. </a:t>
            </a:r>
            <a:r>
              <a:rPr lang="cs-CZ" sz="2000" i="1" dirty="0" err="1" smtClean="0"/>
              <a:t>Wikipedie</a:t>
            </a:r>
            <a:r>
              <a:rPr lang="cs-CZ" sz="2000" dirty="0" smtClean="0"/>
              <a:t> [online]. 5. 12. 2004 [cit. 2013-2-23]. Dostupné z: </a:t>
            </a:r>
            <a:r>
              <a:rPr lang="cs-CZ" sz="2000" dirty="0" smtClean="0">
                <a:hlinkClick r:id="rId3"/>
              </a:rPr>
              <a:t>http://cs.wikipedia.org/wiki/Soubor:Anguidae.jpg</a:t>
            </a: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Obr. 3</a:t>
            </a:r>
            <a:r>
              <a:rPr lang="cs-CZ" sz="2000" smtClean="0"/>
              <a:t>: LUIS NUNES, </a:t>
            </a:r>
            <a:r>
              <a:rPr lang="cs-CZ" sz="2000" dirty="0" smtClean="0"/>
              <a:t>Alberto. Soubor:</a:t>
            </a:r>
            <a:r>
              <a:rPr lang="cs-CZ" sz="2000" dirty="0" err="1" smtClean="0"/>
              <a:t>Chameleo.jpg</a:t>
            </a:r>
            <a:r>
              <a:rPr lang="cs-CZ" sz="2000" dirty="0" smtClean="0"/>
              <a:t>. </a:t>
            </a:r>
            <a:r>
              <a:rPr lang="cs-CZ" sz="2000" i="1" dirty="0" err="1" smtClean="0"/>
              <a:t>Wikipedie</a:t>
            </a:r>
            <a:r>
              <a:rPr lang="cs-CZ" sz="2000" dirty="0" smtClean="0"/>
              <a:t> [online]. 27. 8. 2009 [cit. 2013-2-23]. Dostupné z: </a:t>
            </a:r>
            <a:r>
              <a:rPr lang="cs-CZ" sz="2000" dirty="0" smtClean="0">
                <a:hlinkClick r:id="rId4"/>
              </a:rPr>
              <a:t>http://cs.wikipedia.org/wiki/Soubor:Chameleo.jpg</a:t>
            </a: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</TotalTime>
  <Words>227</Words>
  <Application>Microsoft Office PowerPoint</Application>
  <PresentationFormat>Předvádění na obrazovce (4:3)</PresentationFormat>
  <Paragraphs>76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PLAZI</vt:lpstr>
      <vt:lpstr>  - Když ještěrku někdo napadne, odlomí si sama ocas. Má dobrý zrak, hmat a čich. Má dlouhý, rozeklaný jazyk, tím vše ohmatává. Živí se hmyzem a jinými živočichy. Rozmnožuje se vajíčky, které zahrabe do země. Po vylíhnutí se o mláďata nestará.          JINÍ JEŠTĚŘI   Slepýš křehký – Má zakrnělé nohy, jen se plazí. Rodí živá mláďata. Slepýš i ještěrka jsou zákonem chránění.                         Obr.2: Slepýš křehký </vt:lpstr>
      <vt:lpstr>Chameleon obecný – Žije okolo Středozemního moře. Mění zbarvení těla podle   barvy prostředí. Loví hmyz dlouhým jazykem.                                                 Obr. 3 Chameleon obecný </vt:lpstr>
      <vt:lpstr>Snímek 5</vt:lpstr>
      <vt:lpstr>Pojmenuj zvířata na obrázcích.        →        →         →      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Radka</cp:lastModifiedBy>
  <cp:revision>131</cp:revision>
  <dcterms:created xsi:type="dcterms:W3CDTF">2013-02-04T16:14:32Z</dcterms:created>
  <dcterms:modified xsi:type="dcterms:W3CDTF">2013-06-18T08:44:14Z</dcterms:modified>
</cp:coreProperties>
</file>