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4" r:id="rId5"/>
    <p:sldId id="261" r:id="rId6"/>
    <p:sldId id="262" r:id="rId7"/>
    <p:sldId id="265" r:id="rId8"/>
    <p:sldId id="266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jky-statu.cz/vlajka_nahled.php?id_vlajka=153&amp;rozmer=1100" TargetMode="External"/><Relationship Id="rId2" Type="http://schemas.openxmlformats.org/officeDocument/2006/relationships/hyperlink" Target="http://www.autopujcovnalevne.cz/blog/36-pujcovna-aut-v-portugalsku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oomvisits.com/2012/10/vasco-da-gama-bridge/" TargetMode="External"/><Relationship Id="rId4" Type="http://schemas.openxmlformats.org/officeDocument/2006/relationships/hyperlink" Target="http://www.turisimo.cz/portugalsko/mesta-a-mista/lisab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VY_12_INOVACE_022_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Portugalsko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9.2.2013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Lisabon</a:t>
            </a:r>
          </a:p>
          <a:p>
            <a:r>
              <a:rPr lang="cs-CZ" dirty="0" err="1" smtClean="0"/>
              <a:t>Vasca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Gama</a:t>
            </a:r>
          </a:p>
          <a:p>
            <a:endParaRPr lang="cs-CZ" u="sng" dirty="0" smtClean="0"/>
          </a:p>
          <a:p>
            <a:r>
              <a:rPr lang="cs-CZ" u="sng" dirty="0" smtClean="0"/>
              <a:t>Anotace</a:t>
            </a:r>
            <a:r>
              <a:rPr lang="cs-CZ" u="sng" smtClean="0"/>
              <a:t>:  </a:t>
            </a:r>
            <a:r>
              <a:rPr lang="cs-CZ" smtClean="0"/>
              <a:t>Žák </a:t>
            </a:r>
            <a:r>
              <a:rPr lang="cs-CZ" dirty="0" smtClean="0"/>
              <a:t>se seznámí se státem Portugalsko . Zjistí jak vypadá jeho vlajka, čím je  Portugalsko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Portugalsko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Portugalská republika</a:t>
            </a:r>
          </a:p>
          <a:p>
            <a:pPr>
              <a:buNone/>
            </a:pPr>
            <a:r>
              <a:rPr lang="cs-CZ" b="1" dirty="0" smtClean="0"/>
              <a:t>Hlavní město:</a:t>
            </a:r>
            <a:r>
              <a:rPr lang="cs-CZ" dirty="0" smtClean="0"/>
              <a:t> Lisabon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92 391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10 708 692 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portugalština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katolické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 (EUR)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Portugalsko: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Portugalsko prodělalo velký hospodářský rozvoj po vstupu do Evropské unie. Země je rybářskou velmocí.  Významné postavení má i v zemědělství.Pěstuje se vinná réva, ovoce a korkový dub.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Portugalsko mapa:</a:t>
            </a:r>
            <a:endParaRPr lang="cs-CZ" b="1" u="sng" dirty="0"/>
          </a:p>
        </p:txBody>
      </p:sp>
      <p:pic>
        <p:nvPicPr>
          <p:cNvPr id="4" name="Zástupný symbol pro obsah 3" descr="Portugal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556792"/>
            <a:ext cx="4464496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Portugalsko vlajka:</a:t>
            </a:r>
            <a:endParaRPr lang="cs-CZ" b="1" u="sng" dirty="0"/>
          </a:p>
        </p:txBody>
      </p:sp>
      <p:pic>
        <p:nvPicPr>
          <p:cNvPr id="4" name="Zástupný symbol pro obsah 3" descr="vlajka-portugalsko-1100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984" y="1600200"/>
            <a:ext cx="6792032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Lisabon:</a:t>
            </a:r>
            <a:endParaRPr lang="cs-CZ" b="1" u="sng" dirty="0"/>
          </a:p>
        </p:txBody>
      </p:sp>
      <p:pic>
        <p:nvPicPr>
          <p:cNvPr id="4" name="Zástupný symbol pro obsah 3" descr="lisab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Lisabon- most </a:t>
            </a:r>
            <a:r>
              <a:rPr lang="cs-CZ" b="1" u="sng" dirty="0" err="1" smtClean="0"/>
              <a:t>Vasco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da</a:t>
            </a:r>
            <a:r>
              <a:rPr lang="cs-CZ" b="1" u="sng" dirty="0" smtClean="0"/>
              <a:t> Gama</a:t>
            </a:r>
            <a:endParaRPr lang="cs-CZ" b="1" u="sng" dirty="0"/>
          </a:p>
        </p:txBody>
      </p:sp>
      <p:pic>
        <p:nvPicPr>
          <p:cNvPr id="4" name="Zástupný symbol pro obsah 3" descr="Vascode-Gamma-Bridge-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797745"/>
            <a:ext cx="8229600" cy="413087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Jaké je hlavní město Portugalska?</a:t>
            </a:r>
          </a:p>
          <a:p>
            <a:r>
              <a:rPr lang="cs-CZ" dirty="0" smtClean="0"/>
              <a:t>2. U jakého pobřeží leží Portugalsko? Použij mapu.</a:t>
            </a:r>
          </a:p>
          <a:p>
            <a:r>
              <a:rPr lang="cs-CZ" dirty="0" smtClean="0"/>
              <a:t>3. Pomocí internetu najdi zajímavosti o Portugalsku a zpracuj je do referátu.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autopujcovnalevne.cz</a:t>
            </a:r>
            <a:r>
              <a:rPr lang="cs-CZ" dirty="0" smtClean="0">
                <a:hlinkClick r:id="rId2"/>
              </a:rPr>
              <a:t>/blog/36-</a:t>
            </a:r>
            <a:r>
              <a:rPr lang="cs-CZ" dirty="0" err="1" smtClean="0">
                <a:hlinkClick r:id="rId2"/>
              </a:rPr>
              <a:t>pujcovna</a:t>
            </a:r>
            <a:r>
              <a:rPr lang="cs-CZ" dirty="0" smtClean="0">
                <a:hlinkClick r:id="rId2"/>
              </a:rPr>
              <a:t>-aut-v-</a:t>
            </a:r>
            <a:r>
              <a:rPr lang="cs-CZ" dirty="0" err="1" smtClean="0">
                <a:hlinkClick r:id="rId2"/>
              </a:rPr>
              <a:t>portugalsku.html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http://www.vlajky-</a:t>
            </a:r>
            <a:r>
              <a:rPr lang="cs-CZ" dirty="0" err="1" smtClean="0">
                <a:hlinkClick r:id="rId3"/>
              </a:rPr>
              <a:t>statu.cz</a:t>
            </a:r>
            <a:r>
              <a:rPr lang="cs-CZ" dirty="0" smtClean="0">
                <a:hlinkClick r:id="rId3"/>
              </a:rPr>
              <a:t>/vlajka_</a:t>
            </a:r>
            <a:r>
              <a:rPr lang="cs-CZ" dirty="0" err="1" smtClean="0">
                <a:hlinkClick r:id="rId3"/>
              </a:rPr>
              <a:t>nahled.php</a:t>
            </a:r>
            <a:r>
              <a:rPr lang="cs-CZ" dirty="0" smtClean="0">
                <a:hlinkClick r:id="rId3"/>
              </a:rPr>
              <a:t>?id_vlajka=153&amp;</a:t>
            </a:r>
            <a:r>
              <a:rPr lang="cs-CZ" dirty="0" err="1" smtClean="0">
                <a:hlinkClick r:id="rId3"/>
              </a:rPr>
              <a:t>rozmer</a:t>
            </a:r>
            <a:r>
              <a:rPr lang="cs-CZ" dirty="0" smtClean="0">
                <a:hlinkClick r:id="rId3"/>
              </a:rPr>
              <a:t>=1100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turisimo.cz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portugalsko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mesta</a:t>
            </a:r>
            <a:r>
              <a:rPr lang="cs-CZ" dirty="0" smtClean="0">
                <a:hlinkClick r:id="rId4"/>
              </a:rPr>
              <a:t>-a-</a:t>
            </a:r>
            <a:r>
              <a:rPr lang="cs-CZ" dirty="0" err="1" smtClean="0">
                <a:hlinkClick r:id="rId4"/>
              </a:rPr>
              <a:t>mista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lisabon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http://boomvisits.com/2012/10/vasco-da-gama-bridge/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151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Portugalsko</vt:lpstr>
      <vt:lpstr>Portugalsko:</vt:lpstr>
      <vt:lpstr>Portugalsko mapa:</vt:lpstr>
      <vt:lpstr>Portugalsko vlajka:</vt:lpstr>
      <vt:lpstr>Lisabon:</vt:lpstr>
      <vt:lpstr>Lisabon- most Vasco da Gama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16</cp:revision>
  <dcterms:created xsi:type="dcterms:W3CDTF">2013-05-02T15:54:26Z</dcterms:created>
  <dcterms:modified xsi:type="dcterms:W3CDTF">2013-08-21T12:03:12Z</dcterms:modified>
</cp:coreProperties>
</file>