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jky-statu.cz/vlajka_nahled.php?id_vlajka=160&amp;rozmer=1100" TargetMode="External"/><Relationship Id="rId2" Type="http://schemas.openxmlformats.org/officeDocument/2006/relationships/hyperlink" Target="http://leccos.com/index.php/clanky/reck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itrusy-trutnov.mstu.cz/w09/soubory/atheny.htm" TargetMode="External"/><Relationship Id="rId4" Type="http://schemas.openxmlformats.org/officeDocument/2006/relationships/hyperlink" Target="https://www.euroskop.cz/9008/18335/clanek/mela-by-evropa-padn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VY_12_INOVACE_025_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Řecko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14.2.2013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r>
              <a:rPr lang="cs-CZ" u="sng" dirty="0" smtClean="0"/>
              <a:t>Klíčová slova: </a:t>
            </a:r>
            <a:r>
              <a:rPr lang="cs-CZ" dirty="0" smtClean="0"/>
              <a:t>akropole, Atény, olympijské hry</a:t>
            </a:r>
          </a:p>
          <a:p>
            <a:endParaRPr lang="cs-CZ" u="sng" smtClean="0"/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Řecko . Zjistí jak vypadá jeho vlajka, čím je  Řecko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Řecko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</a:t>
            </a:r>
            <a:r>
              <a:rPr lang="cs-CZ" dirty="0" smtClean="0"/>
              <a:t>Helénská republika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Atény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131 940 km² 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11 283 293 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řečtina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parlamentní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pravoslaví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euro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Řecko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Šestinu území Řecka tvoří ostrovy, z nichž největší je Kréta.</a:t>
            </a:r>
          </a:p>
          <a:p>
            <a:r>
              <a:rPr lang="cs-CZ" dirty="0" smtClean="0"/>
              <a:t>Povrch je převážně hornatý. Řecko těží ze svého bohatého kulturního dědictví.</a:t>
            </a:r>
          </a:p>
          <a:p>
            <a:r>
              <a:rPr lang="cs-CZ" dirty="0" smtClean="0"/>
              <a:t>Oplývá architektonickými památkami a krásnou přírodou.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Řecko mapa</a:t>
            </a:r>
            <a:endParaRPr lang="cs-CZ" b="1" u="sng" dirty="0"/>
          </a:p>
        </p:txBody>
      </p:sp>
      <p:pic>
        <p:nvPicPr>
          <p:cNvPr id="4" name="Zástupný symbol pro obsah 3" descr="stažený soub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700808"/>
            <a:ext cx="5256584" cy="417646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Řecko vlajka</a:t>
            </a:r>
            <a:endParaRPr lang="cs-CZ" b="1" u="sng" dirty="0"/>
          </a:p>
        </p:txBody>
      </p:sp>
      <p:pic>
        <p:nvPicPr>
          <p:cNvPr id="4" name="Zástupný symbol pro obsah 3" descr="vlajka-recko-1100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984" y="1600200"/>
            <a:ext cx="6792032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Akropolis v Athénách</a:t>
            </a:r>
            <a:endParaRPr lang="cs-CZ" b="1" u="sng" dirty="0"/>
          </a:p>
        </p:txBody>
      </p:sp>
      <p:pic>
        <p:nvPicPr>
          <p:cNvPr id="4" name="Zástupný symbol pro obsah 3" descr="15981-atheny_akropol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988840"/>
            <a:ext cx="5616624" cy="3456384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Athény</a:t>
            </a:r>
            <a:endParaRPr lang="cs-CZ" b="1" u="sng" dirty="0"/>
          </a:p>
        </p:txBody>
      </p:sp>
      <p:pic>
        <p:nvPicPr>
          <p:cNvPr id="4" name="Zástupný symbol pro obsah 3" descr="IMG_159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916832"/>
            <a:ext cx="4968552" cy="3183329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Jaká se používá měna v Řecku?</a:t>
            </a:r>
          </a:p>
          <a:p>
            <a:r>
              <a:rPr lang="cs-CZ" dirty="0" smtClean="0"/>
              <a:t>2. Jaké je hlavní město Řecka.</a:t>
            </a:r>
          </a:p>
          <a:p>
            <a:r>
              <a:rPr lang="cs-CZ" dirty="0" smtClean="0"/>
              <a:t>3. Pomocí internetu vyhledejte, kdy se konaly olympijské hry </a:t>
            </a:r>
            <a:r>
              <a:rPr lang="cs-CZ" smtClean="0"/>
              <a:t>v Řecku.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http://leccos.</a:t>
            </a:r>
            <a:r>
              <a:rPr lang="cs-CZ" dirty="0" err="1" smtClean="0">
                <a:hlinkClick r:id="rId2"/>
              </a:rPr>
              <a:t>com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recko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http://www.vlajky-</a:t>
            </a:r>
            <a:r>
              <a:rPr lang="cs-CZ" dirty="0" err="1" smtClean="0">
                <a:hlinkClick r:id="rId3"/>
              </a:rPr>
              <a:t>statu.cz</a:t>
            </a:r>
            <a:r>
              <a:rPr lang="cs-CZ" dirty="0" smtClean="0">
                <a:hlinkClick r:id="rId3"/>
              </a:rPr>
              <a:t>/vlajka_</a:t>
            </a:r>
            <a:r>
              <a:rPr lang="cs-CZ" dirty="0" err="1" smtClean="0">
                <a:hlinkClick r:id="rId3"/>
              </a:rPr>
              <a:t>nahled.php</a:t>
            </a:r>
            <a:r>
              <a:rPr lang="cs-CZ" dirty="0" smtClean="0">
                <a:hlinkClick r:id="rId3"/>
              </a:rPr>
              <a:t>?id_vlajka=160&amp;</a:t>
            </a:r>
            <a:r>
              <a:rPr lang="cs-CZ" dirty="0" err="1" smtClean="0">
                <a:hlinkClick r:id="rId3"/>
              </a:rPr>
              <a:t>rozmer</a:t>
            </a:r>
            <a:r>
              <a:rPr lang="cs-CZ" dirty="0" smtClean="0">
                <a:hlinkClick r:id="rId3"/>
              </a:rPr>
              <a:t>=1100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https://www.euroskop.cz/9008/18335/clanek/mela-by-evropa-padnout/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http://www.citrusy-</a:t>
            </a:r>
            <a:r>
              <a:rPr lang="cs-CZ" dirty="0" err="1" smtClean="0">
                <a:hlinkClick r:id="rId5"/>
              </a:rPr>
              <a:t>trutnov.mstu.cz</a:t>
            </a:r>
            <a:r>
              <a:rPr lang="cs-CZ" dirty="0" smtClean="0">
                <a:hlinkClick r:id="rId5"/>
              </a:rPr>
              <a:t>/w09/soubory/</a:t>
            </a:r>
            <a:r>
              <a:rPr lang="cs-CZ" dirty="0" err="1" smtClean="0">
                <a:hlinkClick r:id="rId5"/>
              </a:rPr>
              <a:t>atheny.htm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</TotalTime>
  <Words>151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Řecko</vt:lpstr>
      <vt:lpstr>Řecko</vt:lpstr>
      <vt:lpstr>Řecko mapa</vt:lpstr>
      <vt:lpstr>Řecko vlajka</vt:lpstr>
      <vt:lpstr>Akropolis v Athénách</vt:lpstr>
      <vt:lpstr>Athény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14</cp:revision>
  <dcterms:created xsi:type="dcterms:W3CDTF">2013-05-02T15:54:26Z</dcterms:created>
  <dcterms:modified xsi:type="dcterms:W3CDTF">2013-08-21T12:04:27Z</dcterms:modified>
</cp:coreProperties>
</file>