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61" r:id="rId5"/>
    <p:sldId id="265" r:id="rId6"/>
    <p:sldId id="266" r:id="rId7"/>
    <p:sldId id="262" r:id="rId8"/>
    <p:sldId id="263" r:id="rId9"/>
    <p:sldId id="264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lpina.cz/slovinsko/mapy/" TargetMode="External"/><Relationship Id="rId2" Type="http://schemas.openxmlformats.org/officeDocument/2006/relationships/hyperlink" Target="http://www.statnivlajky.cz/slovinsko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sedberghinternational.blogspot.cz/2007/12/climbing-triglav.html" TargetMode="External"/><Relationship Id="rId4" Type="http://schemas.openxmlformats.org/officeDocument/2006/relationships/hyperlink" Target="http://www.jenprozeny.cz/bydleni-cestovani/25963-krasna-slovinska-lubla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2852936"/>
            <a:ext cx="655272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 fontAlgn="t">
              <a:buNone/>
            </a:pPr>
            <a:endParaRPr lang="cs-CZ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D0D0D"/>
                </a:solidFill>
              </a:rPr>
              <a:t>Název: VY_12_INOVACE_026_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</a:t>
            </a:r>
          </a:p>
          <a:p>
            <a:pPr>
              <a:buNone/>
            </a:pPr>
            <a:r>
              <a:rPr lang="cs-CZ" b="1" dirty="0" smtClean="0">
                <a:solidFill>
                  <a:srgbClr val="898989"/>
                </a:solidFill>
              </a:rPr>
              <a:t>	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I/2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Slovinsko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5.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Petra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Brethová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Datum:14.2.2013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624736" cy="1656184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endParaRPr lang="cs-CZ" u="sng" dirty="0" smtClean="0"/>
          </a:p>
          <a:p>
            <a:endParaRPr lang="cs-CZ" u="sng" smtClean="0"/>
          </a:p>
          <a:p>
            <a:r>
              <a:rPr lang="cs-CZ" u="sng" smtClean="0"/>
              <a:t>Klíčová </a:t>
            </a:r>
            <a:r>
              <a:rPr lang="cs-CZ" u="sng" dirty="0" smtClean="0"/>
              <a:t>slova: </a:t>
            </a:r>
            <a:r>
              <a:rPr lang="cs-CZ" dirty="0" smtClean="0"/>
              <a:t>Lublaň, Triglav</a:t>
            </a:r>
            <a:endParaRPr lang="cs-CZ" u="sng" dirty="0" smtClean="0"/>
          </a:p>
          <a:p>
            <a:endParaRPr lang="cs-CZ" u="sng" dirty="0" smtClean="0"/>
          </a:p>
          <a:p>
            <a:r>
              <a:rPr lang="cs-CZ" u="sng" dirty="0" smtClean="0"/>
              <a:t>Anotace:  </a:t>
            </a:r>
            <a:r>
              <a:rPr lang="cs-CZ" dirty="0" smtClean="0"/>
              <a:t>Žák se seznámí se státem Slovinsko . Zjistí jak vypadá jeho vlajka, čím je  Slovinsko významné.</a:t>
            </a:r>
          </a:p>
          <a:p>
            <a:endParaRPr lang="cs-CZ" u="sng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Slovinsko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Oficiální název: Republika Slovinsko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Hlavní město: Lublaň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Rozloha: </a:t>
            </a:r>
            <a:r>
              <a:rPr lang="cs-CZ" dirty="0" smtClean="0"/>
              <a:t>20 273</a:t>
            </a:r>
            <a:r>
              <a:rPr lang="cs-CZ" baseline="30000" dirty="0" smtClean="0"/>
              <a:t> </a:t>
            </a:r>
            <a:r>
              <a:rPr lang="cs-CZ" dirty="0" smtClean="0"/>
              <a:t>km²</a:t>
            </a:r>
          </a:p>
          <a:p>
            <a:pPr>
              <a:buNone/>
            </a:pPr>
            <a:r>
              <a:rPr lang="cs-CZ" b="1" dirty="0" smtClean="0"/>
              <a:t>Počet obyvatel: </a:t>
            </a:r>
            <a:r>
              <a:rPr lang="cs-CZ" dirty="0" smtClean="0"/>
              <a:t>1 964 036</a:t>
            </a:r>
          </a:p>
          <a:p>
            <a:pPr>
              <a:buNone/>
            </a:pPr>
            <a:r>
              <a:rPr lang="cs-CZ" b="1" dirty="0" smtClean="0"/>
              <a:t>Oficiální jazyk:</a:t>
            </a:r>
            <a:r>
              <a:rPr lang="cs-CZ" dirty="0" smtClean="0"/>
              <a:t> slovinština</a:t>
            </a:r>
          </a:p>
          <a:p>
            <a:pPr>
              <a:buNone/>
            </a:pPr>
            <a:r>
              <a:rPr lang="cs-CZ" b="1" dirty="0" smtClean="0"/>
              <a:t>Státní zřízení: parlamentní republika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Hlavní náboženství: </a:t>
            </a:r>
            <a:r>
              <a:rPr lang="cs-CZ" dirty="0" smtClean="0"/>
              <a:t> katolíci</a:t>
            </a:r>
          </a:p>
          <a:p>
            <a:pPr>
              <a:buNone/>
            </a:pPr>
            <a:r>
              <a:rPr lang="cs-CZ" b="1" dirty="0" smtClean="0"/>
              <a:t>Měna: </a:t>
            </a:r>
            <a:r>
              <a:rPr lang="cs-CZ" dirty="0" smtClean="0"/>
              <a:t>euro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Slovinsko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Slovinsko je malá země, hospodářsky je nejvyspělejší z jihovýchodní Evropy.</a:t>
            </a:r>
          </a:p>
          <a:p>
            <a:r>
              <a:rPr lang="cs-CZ" dirty="0" smtClean="0"/>
              <a:t>Turisté navštěvují především Alpy, které do země zasahují.</a:t>
            </a:r>
          </a:p>
          <a:p>
            <a:r>
              <a:rPr lang="cs-CZ" dirty="0" smtClean="0"/>
              <a:t>Slovinsko má výhodnou polohu, je členem Evropské unie a NATO.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Slovinsko vlajka</a:t>
            </a:r>
            <a:endParaRPr lang="cs-CZ" b="1" u="sng" dirty="0"/>
          </a:p>
        </p:txBody>
      </p:sp>
      <p:pic>
        <p:nvPicPr>
          <p:cNvPr id="4" name="Zástupný symbol pro obsah 3" descr="si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1805781"/>
            <a:ext cx="8229600" cy="411480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Slovinsko mapa</a:t>
            </a:r>
            <a:endParaRPr lang="cs-CZ" b="1" u="sng" dirty="0"/>
          </a:p>
        </p:txBody>
      </p:sp>
      <p:pic>
        <p:nvPicPr>
          <p:cNvPr id="4" name="Zástupný symbol pro obsah 3" descr="j0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46504" y="1613757"/>
            <a:ext cx="5650992" cy="4498848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Lublaň</a:t>
            </a:r>
            <a:endParaRPr lang="cs-CZ" u="sng" dirty="0"/>
          </a:p>
        </p:txBody>
      </p:sp>
      <p:pic>
        <p:nvPicPr>
          <p:cNvPr id="4" name="Zástupný symbol pro obsah 3" descr="6354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0750" y="2120106"/>
            <a:ext cx="4762500" cy="348615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Nejvyšší hora Triglav</a:t>
            </a:r>
            <a:endParaRPr lang="cs-CZ" b="1" u="sng" dirty="0"/>
          </a:p>
        </p:txBody>
      </p:sp>
      <p:pic>
        <p:nvPicPr>
          <p:cNvPr id="4" name="Zástupný symbol pro obsah 3" descr="image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1916832"/>
            <a:ext cx="5760640" cy="3384376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Otázky a úkoly: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V jaké části Evropy se nachází Slovinsko?</a:t>
            </a:r>
          </a:p>
          <a:p>
            <a:r>
              <a:rPr lang="cs-CZ" dirty="0" smtClean="0"/>
              <a:t>2. Najděte Slovinsko na mapě, jaké hory najdete ve Slovinsku?</a:t>
            </a:r>
          </a:p>
          <a:p>
            <a:r>
              <a:rPr lang="cs-CZ" dirty="0" smtClean="0"/>
              <a:t>3. Pomocí internetu najděte o </a:t>
            </a:r>
            <a:r>
              <a:rPr lang="cs-CZ" smtClean="0"/>
              <a:t>Slovinsku zajímavosti.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statnivlajky.cz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slovinsko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http://www.alpina.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slovinsko</a:t>
            </a:r>
            <a:r>
              <a:rPr lang="cs-CZ" dirty="0" smtClean="0">
                <a:hlinkClick r:id="rId3"/>
              </a:rPr>
              <a:t>/mapy/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jenprozeny.cz</a:t>
            </a:r>
            <a:r>
              <a:rPr lang="cs-CZ" dirty="0" smtClean="0">
                <a:hlinkClick r:id="rId4"/>
              </a:rPr>
              <a:t>/bydleni-</a:t>
            </a:r>
            <a:r>
              <a:rPr lang="cs-CZ" dirty="0" err="1" smtClean="0">
                <a:hlinkClick r:id="rId4"/>
              </a:rPr>
              <a:t>cestovani</a:t>
            </a:r>
            <a:r>
              <a:rPr lang="cs-CZ" dirty="0" smtClean="0">
                <a:hlinkClick r:id="rId4"/>
              </a:rPr>
              <a:t>/25963-</a:t>
            </a:r>
            <a:r>
              <a:rPr lang="cs-CZ" dirty="0" err="1" smtClean="0">
                <a:hlinkClick r:id="rId4"/>
              </a:rPr>
              <a:t>krasna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slovinska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lublan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http://sedberghinternational.blogspot.cz/2007/12/climbing-triglav.html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154</Words>
  <Application>Microsoft Office PowerPoint</Application>
  <PresentationFormat>Předvádění na obrazovce (4:3)</PresentationFormat>
  <Paragraphs>44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Slovinsko</vt:lpstr>
      <vt:lpstr>Slovinsko</vt:lpstr>
      <vt:lpstr>Slovinsko vlajka</vt:lpstr>
      <vt:lpstr>Slovinsko mapa</vt:lpstr>
      <vt:lpstr>Lublaň</vt:lpstr>
      <vt:lpstr>Nejvyšší hora Triglav</vt:lpstr>
      <vt:lpstr>Otázky a úkoly: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16</cp:revision>
  <dcterms:created xsi:type="dcterms:W3CDTF">2013-05-02T15:54:26Z</dcterms:created>
  <dcterms:modified xsi:type="dcterms:W3CDTF">2013-08-21T12:04:47Z</dcterms:modified>
</cp:coreProperties>
</file>