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59" r:id="rId4"/>
    <p:sldId id="262" r:id="rId5"/>
    <p:sldId id="263" r:id="rId6"/>
    <p:sldId id="264" r:id="rId7"/>
    <p:sldId id="265" r:id="rId8"/>
    <p:sldId id="266" r:id="rId9"/>
    <p:sldId id="267" r:id="rId10"/>
    <p:sldId id="26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5971E-6BBA-4471-8F00-3CE5ADFFCDB9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dalmacie.ikn.cz/mapy/mapy-dalmacie-a-chorvatska-ke-stazeni/" TargetMode="External"/><Relationship Id="rId2" Type="http://schemas.openxmlformats.org/officeDocument/2006/relationships/hyperlink" Target="http://www.vlajky-statu.cz/vlajka_nahled.php?id_vlajka=69&amp;rozmer=1100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narodniparky.info/np-chorvatsko/28-narodni-park-plitvicka-jezera.html" TargetMode="External"/><Relationship Id="rId4" Type="http://schemas.openxmlformats.org/officeDocument/2006/relationships/hyperlink" Target="http://chorvatsko.ckvt.cz/jizni-dalmacie/dubrovni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83568" y="2852936"/>
            <a:ext cx="65527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Registrační číslo projektu: CZ.1.07/1.4.00/21.1689</a:t>
            </a:r>
          </a:p>
          <a:p>
            <a:pPr fontAlgn="t">
              <a:buNone/>
            </a:pPr>
            <a:r>
              <a:rPr lang="cs-CZ" b="1" dirty="0" smtClean="0">
                <a:latin typeface="Andalus" pitchFamily="2" charset="-78"/>
                <a:cs typeface="Andalus" pitchFamily="2" charset="-78"/>
              </a:rPr>
              <a:t>		</a:t>
            </a:r>
          </a:p>
          <a:p>
            <a:pPr>
              <a:buNone/>
            </a:pPr>
            <a:r>
              <a:rPr lang="cs-CZ" b="1" dirty="0" smtClean="0">
                <a:solidFill>
                  <a:srgbClr val="0D0D0D"/>
                </a:solidFill>
              </a:rPr>
              <a:t>Název: VY_12_INOVACE_027_</a:t>
            </a:r>
            <a:r>
              <a:rPr lang="cs-CZ" b="1" dirty="0" smtClean="0">
                <a:solidFill>
                  <a:srgbClr val="898989"/>
                </a:solidFill>
              </a:rPr>
              <a:t> Inovace a zkvalitnění výuky směřující k rozvoji čtenářské a informační gramotnosti</a:t>
            </a:r>
          </a:p>
          <a:p>
            <a:pPr>
              <a:buNone/>
            </a:pPr>
            <a:r>
              <a:rPr lang="cs-CZ" b="1" dirty="0" smtClean="0">
                <a:solidFill>
                  <a:srgbClr val="898989"/>
                </a:solidFill>
              </a:rPr>
              <a:t>	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Šablona: I/2</a:t>
            </a: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Název školy: Základní škola Panenský Týnec</a:t>
            </a: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  439 05 Panenský Týnec 166</a:t>
            </a:r>
          </a:p>
          <a:p>
            <a:pPr fontAlgn="t"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base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Téma: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Chorvatsko</a:t>
            </a:r>
          </a:p>
          <a:p>
            <a:pPr fontAlgn="t"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Ročník: 5.</a:t>
            </a: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Autor: Petra 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Brethová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Datum:14.2.2013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60648"/>
            <a:ext cx="6624736" cy="1656184"/>
          </a:xfrm>
          <a:prstGeom prst="rect">
            <a:avLst/>
          </a:prstGeom>
          <a:solidFill>
            <a:srgbClr val="FFFFFF"/>
          </a:solidFill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endParaRPr lang="cs-CZ" u="sng" dirty="0" smtClean="0"/>
          </a:p>
          <a:p>
            <a:r>
              <a:rPr lang="cs-CZ" u="sng" dirty="0" smtClean="0"/>
              <a:t>Klíčová slova:</a:t>
            </a:r>
            <a:r>
              <a:rPr lang="cs-CZ" dirty="0" smtClean="0"/>
              <a:t> Dubrovník, </a:t>
            </a:r>
            <a:r>
              <a:rPr lang="cs-CZ" dirty="0" err="1" smtClean="0"/>
              <a:t>Plitvická</a:t>
            </a:r>
            <a:r>
              <a:rPr lang="cs-CZ" dirty="0" smtClean="0"/>
              <a:t> jezera</a:t>
            </a:r>
            <a:endParaRPr lang="cs-CZ" u="sng" dirty="0" smtClean="0"/>
          </a:p>
          <a:p>
            <a:endParaRPr lang="cs-CZ" u="sng" dirty="0" smtClean="0"/>
          </a:p>
          <a:p>
            <a:endParaRPr lang="cs-CZ" u="sng" dirty="0" smtClean="0"/>
          </a:p>
          <a:p>
            <a:r>
              <a:rPr lang="cs-CZ" u="sng" dirty="0" smtClean="0"/>
              <a:t>Anotace:  </a:t>
            </a:r>
            <a:r>
              <a:rPr lang="cs-CZ" dirty="0" smtClean="0"/>
              <a:t>Žák se seznámí se </a:t>
            </a:r>
            <a:r>
              <a:rPr lang="cs-CZ" smtClean="0"/>
              <a:t>státem Chorvatsko. </a:t>
            </a:r>
            <a:r>
              <a:rPr lang="cs-CZ" dirty="0" smtClean="0"/>
              <a:t>Zjistí jak vypadá jeho vlajka, čím je  Chorvatsko významné.</a:t>
            </a:r>
          </a:p>
          <a:p>
            <a:endParaRPr lang="cs-CZ" u="sng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Chorvatsko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Oficiální název: </a:t>
            </a:r>
            <a:r>
              <a:rPr lang="cs-CZ" dirty="0" smtClean="0"/>
              <a:t>Chorvatsko</a:t>
            </a:r>
          </a:p>
          <a:p>
            <a:pPr>
              <a:buNone/>
            </a:pPr>
            <a:r>
              <a:rPr lang="cs-CZ" b="1" dirty="0" smtClean="0"/>
              <a:t>Hlavní město: </a:t>
            </a:r>
            <a:r>
              <a:rPr lang="cs-CZ" dirty="0" smtClean="0"/>
              <a:t>Záhřeb</a:t>
            </a:r>
          </a:p>
          <a:p>
            <a:pPr>
              <a:buNone/>
            </a:pPr>
            <a:r>
              <a:rPr lang="cs-CZ" b="1" dirty="0" smtClean="0"/>
              <a:t>Rozloha: </a:t>
            </a:r>
            <a:r>
              <a:rPr lang="cs-CZ" dirty="0" smtClean="0"/>
              <a:t>56 542 km² </a:t>
            </a:r>
          </a:p>
          <a:p>
            <a:pPr>
              <a:buNone/>
            </a:pPr>
            <a:r>
              <a:rPr lang="cs-CZ" b="1" dirty="0" smtClean="0"/>
              <a:t>Počet obyvatel: </a:t>
            </a:r>
            <a:r>
              <a:rPr lang="cs-CZ" dirty="0" smtClean="0"/>
              <a:t>4 290 612</a:t>
            </a:r>
          </a:p>
          <a:p>
            <a:pPr>
              <a:buNone/>
            </a:pPr>
            <a:r>
              <a:rPr lang="cs-CZ" b="1" dirty="0" smtClean="0"/>
              <a:t>Oficiální jazyk:</a:t>
            </a:r>
            <a:r>
              <a:rPr lang="cs-CZ" dirty="0" smtClean="0"/>
              <a:t> chorvatština</a:t>
            </a:r>
          </a:p>
          <a:p>
            <a:pPr>
              <a:buNone/>
            </a:pPr>
            <a:r>
              <a:rPr lang="cs-CZ" b="1" dirty="0" smtClean="0"/>
              <a:t>Státní zřízení: </a:t>
            </a:r>
            <a:r>
              <a:rPr lang="cs-CZ" dirty="0" smtClean="0"/>
              <a:t>parlamentní republika</a:t>
            </a:r>
          </a:p>
          <a:p>
            <a:pPr>
              <a:buNone/>
            </a:pPr>
            <a:r>
              <a:rPr lang="cs-CZ" b="1" dirty="0" smtClean="0"/>
              <a:t>Hlavní náboženství: </a:t>
            </a:r>
            <a:r>
              <a:rPr lang="cs-CZ" dirty="0" smtClean="0"/>
              <a:t> římsko- katolické</a:t>
            </a:r>
          </a:p>
          <a:p>
            <a:pPr>
              <a:buNone/>
            </a:pPr>
            <a:r>
              <a:rPr lang="cs-CZ" b="1" dirty="0" smtClean="0"/>
              <a:t>Měna: </a:t>
            </a:r>
            <a:r>
              <a:rPr lang="cs-CZ" dirty="0" smtClean="0"/>
              <a:t>kuna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Chorvatsko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Území Chorvatska zasahuje do maďarských hranic až k Jaderskému moři.</a:t>
            </a:r>
          </a:p>
          <a:p>
            <a:r>
              <a:rPr lang="cs-CZ" dirty="0" smtClean="0"/>
              <a:t>Významný pro Chorvatsko je potravinářský průmysl a výroba léčiv.</a:t>
            </a:r>
          </a:p>
          <a:p>
            <a:r>
              <a:rPr lang="cs-CZ" dirty="0" smtClean="0"/>
              <a:t>Pobřežní oblast se nazývá Dalmácie.</a:t>
            </a:r>
          </a:p>
          <a:p>
            <a:r>
              <a:rPr lang="cs-CZ" dirty="0" smtClean="0"/>
              <a:t>Má celoevropský význam v oblasti letní rekreace.</a:t>
            </a:r>
          </a:p>
          <a:p>
            <a:r>
              <a:rPr lang="cs-CZ" dirty="0" smtClean="0"/>
              <a:t>Významnou památkovou rezervací je Dubrovník.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Chorvatsko mapa</a:t>
            </a:r>
            <a:endParaRPr lang="cs-CZ" b="1" u="sng" dirty="0"/>
          </a:p>
        </p:txBody>
      </p:sp>
      <p:pic>
        <p:nvPicPr>
          <p:cNvPr id="4" name="Zástupný symbol pro obsah 3" descr="mapa_dalmacie_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70988" y="1600200"/>
            <a:ext cx="5602024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Chorvatsko vlajka</a:t>
            </a:r>
            <a:endParaRPr lang="cs-CZ" b="1" u="sng" dirty="0"/>
          </a:p>
        </p:txBody>
      </p:sp>
      <p:pic>
        <p:nvPicPr>
          <p:cNvPr id="4" name="Zástupný symbol pro obsah 3" descr="vlajka-chorvatsko-1100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75984" y="1600200"/>
            <a:ext cx="6792032" cy="452596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Dubrovník</a:t>
            </a:r>
            <a:endParaRPr lang="cs-CZ" b="1" u="sng" dirty="0"/>
          </a:p>
        </p:txBody>
      </p:sp>
      <p:pic>
        <p:nvPicPr>
          <p:cNvPr id="4" name="Zástupný symbol pro obsah 3" descr="th_dubrovnik_5_bi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5724" y="1600200"/>
            <a:ext cx="6052551" cy="45259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err="1" smtClean="0"/>
              <a:t>Plitvická</a:t>
            </a:r>
            <a:r>
              <a:rPr lang="cs-CZ" b="1" u="sng" dirty="0" smtClean="0"/>
              <a:t> jezera</a:t>
            </a:r>
            <a:endParaRPr lang="cs-CZ" b="1" u="sng" dirty="0"/>
          </a:p>
        </p:txBody>
      </p:sp>
      <p:pic>
        <p:nvPicPr>
          <p:cNvPr id="4" name="Zástupný symbol pro obsah 3" descr="plitvicka-jezer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05000" y="2015331"/>
            <a:ext cx="5334000" cy="369570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Otázky a úkoly: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Jaká je měna v Chorvatsku?</a:t>
            </a:r>
          </a:p>
          <a:p>
            <a:r>
              <a:rPr lang="cs-CZ" dirty="0" smtClean="0"/>
              <a:t>2. Jaké je hlavní město Chorvatska?</a:t>
            </a:r>
          </a:p>
          <a:p>
            <a:r>
              <a:rPr lang="cs-CZ" dirty="0" smtClean="0"/>
              <a:t>3. Jaké moře se nachází v Chorvatsku?</a:t>
            </a:r>
          </a:p>
          <a:p>
            <a:r>
              <a:rPr lang="cs-CZ" dirty="0" smtClean="0"/>
              <a:t>4. Pomocí internetu zjistěte, jaký film se natáčel na </a:t>
            </a:r>
            <a:r>
              <a:rPr lang="cs-CZ" smtClean="0"/>
              <a:t>Plitvických</a:t>
            </a:r>
            <a:r>
              <a:rPr lang="cs-CZ" dirty="0" smtClean="0"/>
              <a:t> jezerech.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Použité zdroje: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>
                <a:hlinkClick r:id="rId2"/>
              </a:rPr>
              <a:t>http://www.vlajky-</a:t>
            </a:r>
            <a:r>
              <a:rPr lang="cs-CZ" dirty="0" err="1" smtClean="0">
                <a:hlinkClick r:id="rId2"/>
              </a:rPr>
              <a:t>statu.cz</a:t>
            </a:r>
            <a:r>
              <a:rPr lang="cs-CZ" dirty="0" smtClean="0">
                <a:hlinkClick r:id="rId2"/>
              </a:rPr>
              <a:t>/vlajka_</a:t>
            </a:r>
            <a:r>
              <a:rPr lang="cs-CZ" dirty="0" err="1" smtClean="0">
                <a:hlinkClick r:id="rId2"/>
              </a:rPr>
              <a:t>nahled.php</a:t>
            </a:r>
            <a:r>
              <a:rPr lang="cs-CZ" dirty="0" smtClean="0">
                <a:hlinkClick r:id="rId2"/>
              </a:rPr>
              <a:t>?id_vlajka=69&amp;</a:t>
            </a:r>
            <a:r>
              <a:rPr lang="cs-CZ" dirty="0" err="1" smtClean="0">
                <a:hlinkClick r:id="rId2"/>
              </a:rPr>
              <a:t>rozmer</a:t>
            </a:r>
            <a:r>
              <a:rPr lang="cs-CZ" dirty="0" smtClean="0">
                <a:hlinkClick r:id="rId2"/>
              </a:rPr>
              <a:t>=1100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http://dalmacie.ikn.cz/mapy/mapy-dalmacie-a-chorvatska-ke-stazeni/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http://chorvatsko.ckvt.cz/jizni-dalmacie/dubrovnik/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http://www.</a:t>
            </a:r>
            <a:r>
              <a:rPr lang="cs-CZ" dirty="0" err="1" smtClean="0">
                <a:hlinkClick r:id="rId5"/>
              </a:rPr>
              <a:t>narodniparky.info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np</a:t>
            </a:r>
            <a:r>
              <a:rPr lang="cs-CZ" dirty="0" smtClean="0">
                <a:hlinkClick r:id="rId5"/>
              </a:rPr>
              <a:t>-</a:t>
            </a:r>
            <a:r>
              <a:rPr lang="cs-CZ" dirty="0" err="1" smtClean="0">
                <a:hlinkClick r:id="rId5"/>
              </a:rPr>
              <a:t>chorvatsko</a:t>
            </a:r>
            <a:r>
              <a:rPr lang="cs-CZ" dirty="0" smtClean="0">
                <a:hlinkClick r:id="rId5"/>
              </a:rPr>
              <a:t>/28-</a:t>
            </a:r>
            <a:r>
              <a:rPr lang="cs-CZ" dirty="0" err="1" smtClean="0">
                <a:hlinkClick r:id="rId5"/>
              </a:rPr>
              <a:t>narodni</a:t>
            </a:r>
            <a:r>
              <a:rPr lang="cs-CZ" dirty="0" smtClean="0">
                <a:hlinkClick r:id="rId5"/>
              </a:rPr>
              <a:t>-park-</a:t>
            </a:r>
            <a:r>
              <a:rPr lang="cs-CZ" dirty="0" err="1" smtClean="0">
                <a:hlinkClick r:id="rId5"/>
              </a:rPr>
              <a:t>plitvicka</a:t>
            </a:r>
            <a:r>
              <a:rPr lang="cs-CZ" dirty="0" smtClean="0">
                <a:hlinkClick r:id="rId5"/>
              </a:rPr>
              <a:t>-jezera.</a:t>
            </a:r>
            <a:r>
              <a:rPr lang="cs-CZ" dirty="0" err="1" smtClean="0">
                <a:hlinkClick r:id="rId5"/>
              </a:rPr>
              <a:t>html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152</Words>
  <Application>Microsoft Office PowerPoint</Application>
  <PresentationFormat>Předvádění na obrazovce (4:3)</PresentationFormat>
  <Paragraphs>47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Snímek 2</vt:lpstr>
      <vt:lpstr>Chorvatsko</vt:lpstr>
      <vt:lpstr>Chorvatsko</vt:lpstr>
      <vt:lpstr>Chorvatsko mapa</vt:lpstr>
      <vt:lpstr>Chorvatsko vlajka</vt:lpstr>
      <vt:lpstr>Dubrovník</vt:lpstr>
      <vt:lpstr>Plitvická jezera</vt:lpstr>
      <vt:lpstr>Otázky a úkoly: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Student</dc:creator>
  <cp:lastModifiedBy>Student</cp:lastModifiedBy>
  <cp:revision>16</cp:revision>
  <dcterms:created xsi:type="dcterms:W3CDTF">2013-05-02T15:54:26Z</dcterms:created>
  <dcterms:modified xsi:type="dcterms:W3CDTF">2013-08-21T12:05:01Z</dcterms:modified>
</cp:coreProperties>
</file>