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59" r:id="rId4"/>
    <p:sldId id="262" r:id="rId5"/>
    <p:sldId id="263" r:id="rId6"/>
    <p:sldId id="264" r:id="rId7"/>
    <p:sldId id="265" r:id="rId8"/>
    <p:sldId id="266" r:id="rId9"/>
    <p:sldId id="267" r:id="rId10"/>
    <p:sldId id="26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5971E-6BBA-4471-8F00-3CE5ADFFCDB9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atnivlajky.cz/bosna-a-hercegovina" TargetMode="External"/><Relationship Id="rId2" Type="http://schemas.openxmlformats.org/officeDocument/2006/relationships/hyperlink" Target="http://dovolena.zajezdy.cz/bosna-a-hercegovina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poznani.cz/bosna-a-hercegovina/zajezdy/" TargetMode="External"/><Relationship Id="rId4" Type="http://schemas.openxmlformats.org/officeDocument/2006/relationships/hyperlink" Target="http://www.sobe.ba/g.sarajevo-english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83568" y="2852936"/>
            <a:ext cx="65527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Registrační číslo projektu: CZ.1.07/1.4.00/21.1689</a:t>
            </a:r>
          </a:p>
          <a:p>
            <a:pPr fontAlgn="t">
              <a:buNone/>
            </a:pPr>
            <a:endParaRPr lang="cs-CZ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b="1" dirty="0" smtClean="0">
                <a:solidFill>
                  <a:srgbClr val="0D0D0D"/>
                </a:solidFill>
              </a:rPr>
              <a:t>Název: VY_12_INOVACE_028_</a:t>
            </a:r>
            <a:r>
              <a:rPr lang="cs-CZ" b="1" dirty="0" smtClean="0">
                <a:solidFill>
                  <a:srgbClr val="898989"/>
                </a:solidFill>
              </a:rPr>
              <a:t> Inovace a zkvalitnění výuky směřující k rozvoji čtenářské a informační gramotnosti</a:t>
            </a:r>
            <a:r>
              <a:rPr lang="cs-CZ" b="1" dirty="0" smtClean="0">
                <a:latin typeface="Andalus" pitchFamily="2" charset="-78"/>
                <a:cs typeface="Andalus" pitchFamily="2" charset="-78"/>
              </a:rPr>
              <a:t>		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Šablona: I/2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Název školy: Základní škola Panenský Týnec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439 05 Panenský Týnec 166</a:t>
            </a:r>
          </a:p>
          <a:p>
            <a:pPr fontAlgn="t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base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Téma: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Bosna a Hercegovina</a:t>
            </a:r>
          </a:p>
          <a:p>
            <a:pPr fontAlgn="t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Ročník: 5.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Autor: Petra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Brethová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Datum: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25.2.2013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60648"/>
            <a:ext cx="6624736" cy="1656184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endParaRPr lang="cs-CZ" u="sng" dirty="0" smtClean="0"/>
          </a:p>
          <a:p>
            <a:r>
              <a:rPr lang="cs-CZ" u="sng" dirty="0" smtClean="0"/>
              <a:t>Klíčová slova: </a:t>
            </a:r>
            <a:r>
              <a:rPr lang="cs-CZ" dirty="0" smtClean="0"/>
              <a:t>Bosna a Hercegovina, Sarajevo</a:t>
            </a:r>
            <a:endParaRPr lang="cs-CZ" u="sng" dirty="0" smtClean="0"/>
          </a:p>
          <a:p>
            <a:endParaRPr lang="cs-CZ" u="sng" dirty="0" smtClean="0"/>
          </a:p>
          <a:p>
            <a:endParaRPr lang="cs-CZ" u="sng" dirty="0" smtClean="0"/>
          </a:p>
          <a:p>
            <a:r>
              <a:rPr lang="cs-CZ" u="sng" dirty="0" smtClean="0"/>
              <a:t>Anotace:  </a:t>
            </a:r>
            <a:r>
              <a:rPr lang="cs-CZ" dirty="0" smtClean="0"/>
              <a:t>Žák se seznámí se státy Bosna </a:t>
            </a:r>
            <a:r>
              <a:rPr lang="cs-CZ" smtClean="0"/>
              <a:t>a Hercegovina. </a:t>
            </a:r>
            <a:r>
              <a:rPr lang="cs-CZ" dirty="0" smtClean="0"/>
              <a:t>Zjistí jak vypadá jejich vlajka, čím je Bosna a Hercegovina významná.</a:t>
            </a:r>
          </a:p>
          <a:p>
            <a:endParaRPr lang="cs-CZ" u="sng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Bosna a Hercegovina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b="1" dirty="0" smtClean="0"/>
              <a:t>Oficiální název: Bosna a Hercegovina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Hlavní město: Sarajevo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Rozloha: </a:t>
            </a:r>
            <a:r>
              <a:rPr lang="cs-CZ" dirty="0" smtClean="0"/>
              <a:t>51 209 km²</a:t>
            </a:r>
          </a:p>
          <a:p>
            <a:pPr>
              <a:buNone/>
            </a:pPr>
            <a:r>
              <a:rPr lang="cs-CZ" b="1" dirty="0" smtClean="0"/>
              <a:t>Počet obyvatel: </a:t>
            </a:r>
            <a:r>
              <a:rPr lang="cs-CZ" dirty="0" smtClean="0"/>
              <a:t>3 842 566</a:t>
            </a:r>
          </a:p>
          <a:p>
            <a:pPr>
              <a:buNone/>
            </a:pPr>
            <a:r>
              <a:rPr lang="cs-CZ" b="1" dirty="0" smtClean="0"/>
              <a:t>Oficiální jazyk:</a:t>
            </a:r>
            <a:r>
              <a:rPr lang="cs-CZ" dirty="0" smtClean="0"/>
              <a:t> </a:t>
            </a:r>
            <a:r>
              <a:rPr lang="cs-CZ" dirty="0" err="1" smtClean="0"/>
              <a:t>bosenština</a:t>
            </a:r>
            <a:r>
              <a:rPr lang="cs-CZ" dirty="0" smtClean="0"/>
              <a:t>, chorvatština, srbština</a:t>
            </a:r>
          </a:p>
          <a:p>
            <a:pPr>
              <a:buNone/>
            </a:pPr>
            <a:r>
              <a:rPr lang="cs-CZ" b="1" dirty="0" smtClean="0"/>
              <a:t>Státní zřízení: </a:t>
            </a:r>
            <a:r>
              <a:rPr lang="cs-CZ" dirty="0" smtClean="0"/>
              <a:t>konfederativní republika</a:t>
            </a:r>
          </a:p>
          <a:p>
            <a:pPr>
              <a:buNone/>
            </a:pPr>
            <a:r>
              <a:rPr lang="cs-CZ" b="1" dirty="0" smtClean="0"/>
              <a:t>Hlavní náboženství: </a:t>
            </a:r>
            <a:r>
              <a:rPr lang="cs-CZ" dirty="0" smtClean="0"/>
              <a:t> římskokatolické</a:t>
            </a:r>
          </a:p>
          <a:p>
            <a:pPr>
              <a:buNone/>
            </a:pPr>
            <a:r>
              <a:rPr lang="cs-CZ" b="1" dirty="0" smtClean="0"/>
              <a:t>Měna: </a:t>
            </a:r>
            <a:r>
              <a:rPr lang="cs-CZ" dirty="0" smtClean="0"/>
              <a:t>konvertibilní marka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Bosna a Hercegovina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zemědělství převládá horské pastevectví. </a:t>
            </a:r>
          </a:p>
          <a:p>
            <a:r>
              <a:rPr lang="cs-CZ" dirty="0" smtClean="0"/>
              <a:t>Dlouhou tradici má ovocnářství. </a:t>
            </a:r>
          </a:p>
          <a:p>
            <a:r>
              <a:rPr lang="cs-CZ" dirty="0" smtClean="0"/>
              <a:t>Spory mezi Bosňany, Srby a Chorvaty v 90. letech 20. století vyústily v občanskou válku.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Bosna a Hercegovina mapa</a:t>
            </a:r>
            <a:endParaRPr lang="cs-CZ" b="1" u="sng" dirty="0"/>
          </a:p>
        </p:txBody>
      </p:sp>
      <p:pic>
        <p:nvPicPr>
          <p:cNvPr id="4" name="Zástupný symbol pro obsah 3" descr="bosna-a-hercegovina_118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1988840"/>
            <a:ext cx="5256584" cy="4392488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Bosna a Hercegovina vlajka</a:t>
            </a:r>
            <a:endParaRPr lang="cs-CZ" b="1" u="sng" dirty="0"/>
          </a:p>
        </p:txBody>
      </p:sp>
      <p:pic>
        <p:nvPicPr>
          <p:cNvPr id="4" name="Zástupný symbol pro obsah 3" descr="ba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805781"/>
            <a:ext cx="8229600" cy="41148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Sarajevo</a:t>
            </a:r>
            <a:endParaRPr lang="cs-CZ" b="1" u="sng" dirty="0"/>
          </a:p>
        </p:txBody>
      </p:sp>
      <p:pic>
        <p:nvPicPr>
          <p:cNvPr id="4" name="Zástupný symbol pro obsah 3" descr="sarajevo-zima-no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6375" y="1820069"/>
            <a:ext cx="6191250" cy="4086225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Bosna a Hercegovina</a:t>
            </a:r>
            <a:endParaRPr lang="cs-CZ" b="1" u="sng" dirty="0"/>
          </a:p>
        </p:txBody>
      </p:sp>
      <p:pic>
        <p:nvPicPr>
          <p:cNvPr id="4" name="Zástupný symbol pro obsah 3" descr="bosna-a-hercegovina-vodopady-kravic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Otázky a úkoly: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Hlavní město Bosny a Hercegoviny.</a:t>
            </a:r>
          </a:p>
          <a:p>
            <a:r>
              <a:rPr lang="cs-CZ" dirty="0" smtClean="0"/>
              <a:t>2. Pomocí internetu zjisti něco o válce mezi Bosňany, Srby a Chorvaty.</a:t>
            </a:r>
          </a:p>
          <a:p>
            <a:r>
              <a:rPr lang="cs-CZ" dirty="0" smtClean="0"/>
              <a:t>3. Zjisti pomocí internetu nějakou zajímavost o Bosně </a:t>
            </a:r>
            <a:r>
              <a:rPr lang="cs-CZ" smtClean="0"/>
              <a:t>a Hercegovině.</a:t>
            </a:r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Použité zdroje: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http://dovolena.</a:t>
            </a:r>
            <a:r>
              <a:rPr lang="cs-CZ" dirty="0" err="1" smtClean="0">
                <a:hlinkClick r:id="rId2"/>
              </a:rPr>
              <a:t>zajezdy.cz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bosna</a:t>
            </a:r>
            <a:r>
              <a:rPr lang="cs-CZ" dirty="0" smtClean="0">
                <a:hlinkClick r:id="rId2"/>
              </a:rPr>
              <a:t>-a-</a:t>
            </a:r>
            <a:r>
              <a:rPr lang="cs-CZ" dirty="0" err="1" smtClean="0">
                <a:hlinkClick r:id="rId2"/>
              </a:rPr>
              <a:t>hercegovina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statnivlajky.cz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bosna</a:t>
            </a:r>
            <a:r>
              <a:rPr lang="cs-CZ" dirty="0" smtClean="0">
                <a:hlinkClick r:id="rId3"/>
              </a:rPr>
              <a:t>-a-</a:t>
            </a:r>
            <a:r>
              <a:rPr lang="cs-CZ" dirty="0" err="1" smtClean="0">
                <a:hlinkClick r:id="rId3"/>
              </a:rPr>
              <a:t>hercegovina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http://www.sobe.ba/g.</a:t>
            </a:r>
            <a:r>
              <a:rPr lang="cs-CZ" dirty="0" err="1" smtClean="0">
                <a:hlinkClick r:id="rId4"/>
              </a:rPr>
              <a:t>sarajevo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english.html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poznani.cz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bosna</a:t>
            </a:r>
            <a:r>
              <a:rPr lang="cs-CZ" dirty="0" smtClean="0">
                <a:hlinkClick r:id="rId5"/>
              </a:rPr>
              <a:t>-a-</a:t>
            </a:r>
            <a:r>
              <a:rPr lang="cs-CZ" dirty="0" err="1" smtClean="0">
                <a:hlinkClick r:id="rId5"/>
              </a:rPr>
              <a:t>hercegovina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zajezdy</a:t>
            </a:r>
            <a:r>
              <a:rPr lang="cs-CZ" dirty="0" smtClean="0">
                <a:hlinkClick r:id="rId5"/>
              </a:rPr>
              <a:t>/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168</Words>
  <Application>Microsoft Office PowerPoint</Application>
  <PresentationFormat>Předvádění na obrazovce (4:3)</PresentationFormat>
  <Paragraphs>43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Bosna a Hercegovina</vt:lpstr>
      <vt:lpstr>Bosna a Hercegovina</vt:lpstr>
      <vt:lpstr>Bosna a Hercegovina mapa</vt:lpstr>
      <vt:lpstr>Bosna a Hercegovina vlajka</vt:lpstr>
      <vt:lpstr>Sarajevo</vt:lpstr>
      <vt:lpstr>Bosna a Hercegovina</vt:lpstr>
      <vt:lpstr>Otázky a úkoly: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Student</dc:creator>
  <cp:lastModifiedBy>Student</cp:lastModifiedBy>
  <cp:revision>15</cp:revision>
  <dcterms:created xsi:type="dcterms:W3CDTF">2013-05-02T15:54:26Z</dcterms:created>
  <dcterms:modified xsi:type="dcterms:W3CDTF">2013-08-21T12:05:49Z</dcterms:modified>
</cp:coreProperties>
</file>