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6" r:id="rId6"/>
    <p:sldId id="265" r:id="rId7"/>
    <p:sldId id="263" r:id="rId8"/>
    <p:sldId id="264" r:id="rId9"/>
    <p:sldId id="26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turistika-online.kvalitne.cz/bulharsko.php" TargetMode="External"/><Relationship Id="rId2" Type="http://schemas.openxmlformats.org/officeDocument/2006/relationships/hyperlink" Target="http://bulharsko.evropou.cz/mapa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zmrzlina-misa.cz/retro/co-se-zmenilo/sklo-porcelan/513-bulharska-keramika/" TargetMode="External"/><Relationship Id="rId4" Type="http://schemas.openxmlformats.org/officeDocument/2006/relationships/hyperlink" Target="http://www.minutex.cz/bulharsko/varn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VY_12_INOVACE_030_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Bulharsko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Datum:25.2.2013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bulharská keramika, Burgas</a:t>
            </a:r>
          </a:p>
          <a:p>
            <a:r>
              <a:rPr lang="cs-CZ" u="sng" dirty="0" smtClean="0"/>
              <a:t>  </a:t>
            </a:r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</a:t>
            </a:r>
            <a:r>
              <a:rPr lang="cs-CZ" dirty="0" smtClean="0"/>
              <a:t>Bulharsko</a:t>
            </a:r>
            <a:r>
              <a:rPr lang="cs-CZ" dirty="0" smtClean="0"/>
              <a:t> </a:t>
            </a:r>
            <a:r>
              <a:rPr lang="cs-CZ" dirty="0" smtClean="0"/>
              <a:t>. Zjistí jak vypadá jeho vlajka, čím </a:t>
            </a:r>
            <a:r>
              <a:rPr lang="cs-CZ" smtClean="0"/>
              <a:t>je  </a:t>
            </a:r>
            <a:r>
              <a:rPr lang="cs-CZ" smtClean="0"/>
              <a:t>Bulharsko</a:t>
            </a:r>
            <a:r>
              <a:rPr lang="cs-CZ" smtClean="0"/>
              <a:t> </a:t>
            </a:r>
            <a:r>
              <a:rPr lang="cs-CZ" dirty="0" smtClean="0"/>
              <a:t>významné.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Bulharsko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</a:t>
            </a:r>
            <a:r>
              <a:rPr lang="cs-CZ" dirty="0" smtClean="0"/>
              <a:t>Bulharsko</a:t>
            </a:r>
          </a:p>
          <a:p>
            <a:pPr>
              <a:buNone/>
            </a:pPr>
            <a:r>
              <a:rPr lang="cs-CZ" b="1" dirty="0" smtClean="0"/>
              <a:t>Hlavní město: </a:t>
            </a:r>
            <a:r>
              <a:rPr lang="cs-CZ" dirty="0" smtClean="0"/>
              <a:t>Sofie</a:t>
            </a:r>
          </a:p>
          <a:p>
            <a:pPr>
              <a:buNone/>
            </a:pPr>
            <a:r>
              <a:rPr lang="cs-CZ" b="1" dirty="0" smtClean="0"/>
              <a:t>Rozloha: </a:t>
            </a:r>
            <a:r>
              <a:rPr lang="cs-CZ" dirty="0" smtClean="0"/>
              <a:t>110 993,6 km² 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7 262 675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bulharština</a:t>
            </a:r>
          </a:p>
          <a:p>
            <a:pPr>
              <a:buNone/>
            </a:pPr>
            <a:r>
              <a:rPr lang="cs-CZ" b="1" dirty="0" smtClean="0"/>
              <a:t>Státní zřízení: </a:t>
            </a:r>
            <a:r>
              <a:rPr lang="cs-CZ" dirty="0" smtClean="0"/>
              <a:t>parlamentní republika</a:t>
            </a:r>
          </a:p>
          <a:p>
            <a:pPr>
              <a:buNone/>
            </a:pPr>
            <a:r>
              <a:rPr lang="cs-CZ" b="1" dirty="0" smtClean="0"/>
              <a:t>Hlavní náboženství: </a:t>
            </a:r>
            <a:r>
              <a:rPr lang="cs-CZ" dirty="0" smtClean="0"/>
              <a:t> pravoslavní</a:t>
            </a:r>
          </a:p>
          <a:p>
            <a:pPr>
              <a:buNone/>
            </a:pPr>
            <a:r>
              <a:rPr lang="cs-CZ" b="1" dirty="0" smtClean="0"/>
              <a:t>Měna: </a:t>
            </a:r>
            <a:r>
              <a:rPr lang="cs-CZ" dirty="0" smtClean="0"/>
              <a:t>lev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Bulharsko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Bulharsko představuje méně rozvinutý stát.</a:t>
            </a:r>
          </a:p>
          <a:p>
            <a:r>
              <a:rPr lang="cs-CZ" dirty="0" smtClean="0"/>
              <a:t>Nalézají se v něm tři odlišné oblasti: hornaté vnitrozemí, nížiny podél hranic s Rumunskem i řeky Marici a pobřeží Černého moře.</a:t>
            </a:r>
          </a:p>
          <a:p>
            <a:r>
              <a:rPr lang="cs-CZ" dirty="0" smtClean="0"/>
              <a:t>Nížiny jsou využívány k zemědělství.</a:t>
            </a:r>
          </a:p>
          <a:p>
            <a:r>
              <a:rPr lang="cs-CZ" dirty="0" smtClean="0"/>
              <a:t>Černomořské pobřeží je využíváno turisty.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Bulharsko mapa</a:t>
            </a:r>
            <a:endParaRPr lang="cs-CZ" b="1" u="sng" dirty="0"/>
          </a:p>
        </p:txBody>
      </p:sp>
      <p:pic>
        <p:nvPicPr>
          <p:cNvPr id="4" name="Zástupný symbol pro obsah 3" descr="bulharsko-mapa-vel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68932" y="1600200"/>
            <a:ext cx="7006135" cy="45259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Bulharsko vlajka</a:t>
            </a:r>
            <a:endParaRPr lang="cs-CZ" b="1" u="sng" dirty="0"/>
          </a:p>
        </p:txBody>
      </p:sp>
      <p:pic>
        <p:nvPicPr>
          <p:cNvPr id="4" name="Zástupný symbol pro obsah 3" descr="bulharsko_vlaj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67000" y="2434431"/>
            <a:ext cx="3810000" cy="285750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Přístav Burgas</a:t>
            </a:r>
            <a:endParaRPr lang="cs-CZ" b="1" u="sng" dirty="0"/>
          </a:p>
        </p:txBody>
      </p:sp>
      <p:pic>
        <p:nvPicPr>
          <p:cNvPr id="5" name="Zástupný symbol pro obsah 4" descr="varna-pristav-mal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772816"/>
            <a:ext cx="5760639" cy="36004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Bulharská keramika</a:t>
            </a:r>
            <a:endParaRPr lang="cs-CZ" b="1" u="sng" dirty="0"/>
          </a:p>
        </p:txBody>
      </p:sp>
      <p:pic>
        <p:nvPicPr>
          <p:cNvPr id="4" name="Zástupný symbol pro obsah 3" descr="fullsize_265_exLGW_bulharska-kerami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Jaká je měna v Bulharsku?</a:t>
            </a:r>
            <a:br>
              <a:rPr lang="cs-CZ" dirty="0" smtClean="0"/>
            </a:br>
            <a:r>
              <a:rPr lang="cs-CZ" dirty="0" smtClean="0"/>
              <a:t>2. Pomocí mapy zjistěte, jaké moře se nachází v Bulharsku.</a:t>
            </a:r>
          </a:p>
          <a:p>
            <a:r>
              <a:rPr lang="cs-CZ" dirty="0" smtClean="0"/>
              <a:t>3. Najděte pomocí internetu zajímavosti </a:t>
            </a:r>
            <a:r>
              <a:rPr lang="cs-CZ" smtClean="0"/>
              <a:t>o Bulharsku.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http://bulharsko.evropou.cz/mapa.html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http://turistika-online.</a:t>
            </a:r>
            <a:r>
              <a:rPr lang="cs-CZ" dirty="0" err="1" smtClean="0">
                <a:hlinkClick r:id="rId3"/>
              </a:rPr>
              <a:t>kvalitne.cz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bulharsko.php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minutex.cz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bulharsko</a:t>
            </a:r>
            <a:r>
              <a:rPr lang="cs-CZ" dirty="0" smtClean="0">
                <a:hlinkClick r:id="rId4"/>
              </a:rPr>
              <a:t>/varna/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http://zmrzlina-</a:t>
            </a:r>
            <a:r>
              <a:rPr lang="cs-CZ" dirty="0" err="1" smtClean="0">
                <a:hlinkClick r:id="rId5"/>
              </a:rPr>
              <a:t>misa.cz</a:t>
            </a:r>
            <a:r>
              <a:rPr lang="cs-CZ" dirty="0" smtClean="0">
                <a:hlinkClick r:id="rId5"/>
              </a:rPr>
              <a:t>/retro/co-se-</a:t>
            </a:r>
            <a:r>
              <a:rPr lang="cs-CZ" dirty="0" err="1" smtClean="0">
                <a:hlinkClick r:id="rId5"/>
              </a:rPr>
              <a:t>zmenilo</a:t>
            </a:r>
            <a:r>
              <a:rPr lang="cs-CZ" dirty="0" smtClean="0">
                <a:hlinkClick r:id="rId5"/>
              </a:rPr>
              <a:t>/sklo-</a:t>
            </a:r>
            <a:r>
              <a:rPr lang="cs-CZ" dirty="0" err="1" smtClean="0">
                <a:hlinkClick r:id="rId5"/>
              </a:rPr>
              <a:t>porcelan</a:t>
            </a:r>
            <a:r>
              <a:rPr lang="cs-CZ" dirty="0" smtClean="0">
                <a:hlinkClick r:id="rId5"/>
              </a:rPr>
              <a:t>/513-</a:t>
            </a:r>
            <a:r>
              <a:rPr lang="cs-CZ" dirty="0" err="1" smtClean="0">
                <a:hlinkClick r:id="rId5"/>
              </a:rPr>
              <a:t>bulharska</a:t>
            </a:r>
            <a:r>
              <a:rPr lang="cs-CZ" dirty="0" smtClean="0">
                <a:hlinkClick r:id="rId5"/>
              </a:rPr>
              <a:t>-keramika/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139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Bulharsko</vt:lpstr>
      <vt:lpstr>Bulharsko</vt:lpstr>
      <vt:lpstr>Bulharsko mapa</vt:lpstr>
      <vt:lpstr>Bulharsko vlajka</vt:lpstr>
      <vt:lpstr>Přístav Burgas</vt:lpstr>
      <vt:lpstr>Bulharská keramika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16</cp:revision>
  <dcterms:created xsi:type="dcterms:W3CDTF">2013-05-02T15:54:26Z</dcterms:created>
  <dcterms:modified xsi:type="dcterms:W3CDTF">2013-08-31T08:42:58Z</dcterms:modified>
</cp:coreProperties>
</file>