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6" r:id="rId5"/>
    <p:sldId id="265" r:id="rId6"/>
    <p:sldId id="264" r:id="rId7"/>
    <p:sldId id="263" r:id="rId8"/>
    <p:sldId id="262" r:id="rId9"/>
    <p:sldId id="261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 varScale="1">
        <p:scale>
          <a:sx n="68" d="100"/>
          <a:sy n="68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F8AF8-BA9F-443B-ADFA-95ACE1247B17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ED7AE-8801-4FAD-AA79-24B4A6923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ndo.cz/moldavsko" TargetMode="External"/><Relationship Id="rId2" Type="http://schemas.openxmlformats.org/officeDocument/2006/relationships/hyperlink" Target="http://cs.wikipedia.org/wiki/Moldavsk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oldavsko.tripzone.cz/fotogalerie/klaster-capriana-1683" TargetMode="External"/><Relationship Id="rId4" Type="http://schemas.openxmlformats.org/officeDocument/2006/relationships/hyperlink" Target="http://tripio.cz/evropa/moldova/kiinv/prehl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</a:p>
          <a:p>
            <a:pPr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VY_12_INOVACE_033_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</a:t>
            </a:r>
          </a:p>
          <a:p>
            <a:pPr>
              <a:buNone/>
            </a:pPr>
            <a:r>
              <a:rPr lang="cs-CZ" b="1" dirty="0" smtClean="0">
                <a:solidFill>
                  <a:srgbClr val="898989"/>
                </a:solidFill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Moldavsko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Datum:10.3.2013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Kišiněv, klášter </a:t>
            </a:r>
            <a:r>
              <a:rPr lang="cs-CZ" dirty="0" err="1" smtClean="0"/>
              <a:t>Capriana</a:t>
            </a:r>
            <a:endParaRPr lang="cs-CZ" dirty="0" smtClean="0"/>
          </a:p>
          <a:p>
            <a:endParaRPr lang="cs-CZ" u="sng" dirty="0" smtClean="0"/>
          </a:p>
          <a:p>
            <a:r>
              <a:rPr lang="cs-CZ" u="sng" dirty="0" smtClean="0"/>
              <a:t>Anotace:</a:t>
            </a:r>
            <a:r>
              <a:rPr lang="cs-CZ" dirty="0" smtClean="0"/>
              <a:t>   Žák se seznámí se státem Moldavsko. Zjistí jak vypadá jeho vlajka, čím je  Moldavsko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Moldavsko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</a:t>
            </a:r>
            <a:r>
              <a:rPr lang="cs-CZ" dirty="0" smtClean="0"/>
              <a:t>Moldavská republika</a:t>
            </a:r>
          </a:p>
          <a:p>
            <a:pPr>
              <a:buNone/>
            </a:pPr>
            <a:r>
              <a:rPr lang="cs-CZ" b="1" dirty="0" smtClean="0"/>
              <a:t>Hlavní město:</a:t>
            </a:r>
            <a:r>
              <a:rPr lang="cs-CZ" dirty="0" smtClean="0"/>
              <a:t> Kišiněv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33 843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3 559 500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</a:t>
            </a:r>
            <a:r>
              <a:rPr lang="cs-CZ" dirty="0" err="1" smtClean="0"/>
              <a:t>moldavština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err="1" smtClean="0"/>
              <a:t>poloprezidentská</a:t>
            </a:r>
            <a:r>
              <a:rPr lang="cs-CZ" dirty="0" smtClean="0"/>
              <a:t> republika</a:t>
            </a:r>
          </a:p>
          <a:p>
            <a:pPr>
              <a:buNone/>
            </a:pPr>
            <a:r>
              <a:rPr lang="cs-CZ" b="1" dirty="0" smtClean="0"/>
              <a:t>Hlavní náboženství:</a:t>
            </a:r>
            <a:r>
              <a:rPr lang="cs-CZ" b="1" smtClean="0"/>
              <a:t> </a:t>
            </a:r>
            <a:r>
              <a:rPr lang="cs-CZ" smtClean="0"/>
              <a:t>pravoslavní</a:t>
            </a:r>
            <a:r>
              <a:rPr lang="cs-CZ" dirty="0" smtClean="0"/>
              <a:t> 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moldavské </a:t>
            </a:r>
            <a:r>
              <a:rPr lang="cs-CZ" dirty="0" err="1" smtClean="0"/>
              <a:t>leu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Moldavsko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nachází ve východní Evropě. Mezi Rumunskem a Ukrajinou.</a:t>
            </a:r>
          </a:p>
          <a:p>
            <a:r>
              <a:rPr lang="cs-CZ" dirty="0" smtClean="0"/>
              <a:t>Obyvatelé jsou románského původu, příbuzní Rumunů.</a:t>
            </a:r>
          </a:p>
          <a:p>
            <a:r>
              <a:rPr lang="cs-CZ" dirty="0" smtClean="0"/>
              <a:t>Úrodnou step lidé přeměnili v zemědělskou krajinu.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Moldavsko mapa</a:t>
            </a:r>
            <a:endParaRPr lang="cs-CZ" b="1" u="sng" dirty="0"/>
          </a:p>
        </p:txBody>
      </p:sp>
      <p:pic>
        <p:nvPicPr>
          <p:cNvPr id="4" name="Zástupný symbol pro obsah 3" descr="220px-Republica_Moldov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772816"/>
            <a:ext cx="4176464" cy="410445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Moldavsko vlajka</a:t>
            </a:r>
            <a:endParaRPr lang="cs-CZ" b="1" u="sng" dirty="0"/>
          </a:p>
        </p:txBody>
      </p:sp>
      <p:pic>
        <p:nvPicPr>
          <p:cNvPr id="4" name="Zástupný symbol pro obsah 3" descr="vlajka-moldavsko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Kišiněv</a:t>
            </a:r>
            <a:endParaRPr lang="cs-CZ" b="1" u="sng" dirty="0"/>
          </a:p>
        </p:txBody>
      </p:sp>
      <p:pic>
        <p:nvPicPr>
          <p:cNvPr id="4" name="Zástupný symbol pro obsah 3" descr="img4e705b8f79a53_10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33766" y="1600200"/>
            <a:ext cx="7276468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Klášter </a:t>
            </a:r>
            <a:r>
              <a:rPr lang="cs-CZ" b="1" dirty="0" err="1" smtClean="0"/>
              <a:t>Capriana</a:t>
            </a:r>
            <a:endParaRPr lang="cs-CZ" b="1" dirty="0"/>
          </a:p>
        </p:txBody>
      </p:sp>
      <p:pic>
        <p:nvPicPr>
          <p:cNvPr id="4" name="Zástupný symbol pro obsah 3" descr="klaster-capriana-w-168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405" y="1600200"/>
            <a:ext cx="6793190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Jaká je měna v Moldavsku?</a:t>
            </a:r>
          </a:p>
          <a:p>
            <a:r>
              <a:rPr lang="cs-CZ" dirty="0" smtClean="0"/>
              <a:t>2. Jakého původu jsou Moldavané?</a:t>
            </a:r>
          </a:p>
          <a:p>
            <a:r>
              <a:rPr lang="cs-CZ" dirty="0" smtClean="0"/>
              <a:t>3. Pomocí internetu najdi zajímavosti o Moldavsku.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http://cs.wikipedia.org/wiki/Moldavsko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mundo.cz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moldavsko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http://tripio.cz/evropa/moldova/kiinv/prehled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http://moldavsko.tripzone.cz/fotogalerie/klaster-capriana-1683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122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Moldavsko</vt:lpstr>
      <vt:lpstr>Moldavsko</vt:lpstr>
      <vt:lpstr>Moldavsko mapa</vt:lpstr>
      <vt:lpstr>Moldavsko vlajka</vt:lpstr>
      <vt:lpstr>Kišiněv</vt:lpstr>
      <vt:lpstr>Klášter Capriana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18</cp:revision>
  <dcterms:created xsi:type="dcterms:W3CDTF">2013-01-04T14:06:00Z</dcterms:created>
  <dcterms:modified xsi:type="dcterms:W3CDTF">2013-08-21T12:16:54Z</dcterms:modified>
</cp:coreProperties>
</file>