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6" r:id="rId5"/>
    <p:sldId id="265" r:id="rId6"/>
    <p:sldId id="264" r:id="rId7"/>
    <p:sldId id="263" r:id="rId8"/>
    <p:sldId id="262" r:id="rId9"/>
    <p:sldId id="261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nivlajky.cz/belorusko" TargetMode="External"/><Relationship Id="rId2" Type="http://schemas.openxmlformats.org/officeDocument/2006/relationships/hyperlink" Target="http://evropa.adam.cz/staty/mapy/belorusko-mapa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edvabnastezka.cz/zeme/evropa/belorusko/pruvodce/" TargetMode="External"/><Relationship Id="rId4" Type="http://schemas.openxmlformats.org/officeDocument/2006/relationships/hyperlink" Target="http://vlajky-statu.xf.cz/index.php?pg=stat&amp;vlajka=belorus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D0D0D"/>
                </a:solidFill>
              </a:rPr>
              <a:t>Název: VY_12_INOVACE_034_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Bělorusko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Datum:17.3.2013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Klíčová slova: </a:t>
            </a:r>
            <a:r>
              <a:rPr lang="cs-CZ" dirty="0" smtClean="0"/>
              <a:t>Bělorusko, Minsk</a:t>
            </a:r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Bělorusko.  Zjistí jak vypadá jeho vlajka, čím je  Bělorusko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Bělorusko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</a:t>
            </a:r>
            <a:r>
              <a:rPr lang="cs-CZ" dirty="0" smtClean="0"/>
              <a:t>Běloruská republika</a:t>
            </a:r>
          </a:p>
          <a:p>
            <a:pPr>
              <a:buNone/>
            </a:pPr>
            <a:r>
              <a:rPr lang="cs-CZ" b="1" dirty="0" smtClean="0"/>
              <a:t>Hlavní město:</a:t>
            </a:r>
            <a:r>
              <a:rPr lang="cs-CZ" dirty="0" smtClean="0"/>
              <a:t> Minsk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207 600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9 685 768 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běloruština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prezidentská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pravoslavní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běloruský rubl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Bělorusko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Bělorusko se rozkládá mezi Ruskem ležícím na východě a Polskem na západě.</a:t>
            </a:r>
          </a:p>
          <a:p>
            <a:r>
              <a:rPr lang="cs-CZ" dirty="0" smtClean="0"/>
              <a:t>Ze surovin se těží draselné soli, které dávají základ chemickému průmyslu.</a:t>
            </a:r>
          </a:p>
          <a:p>
            <a:r>
              <a:rPr lang="cs-CZ" dirty="0" smtClean="0"/>
              <a:t>Obyvatelé Běloruska jsou Slované.</a:t>
            </a:r>
          </a:p>
          <a:p>
            <a:r>
              <a:rPr lang="cs-CZ" dirty="0" smtClean="0"/>
              <a:t>Pěstují se méně náročné plodiny, především brambory, oves a žito.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Bělorusko mapa</a:t>
            </a:r>
            <a:endParaRPr lang="cs-CZ" b="1" u="sng" dirty="0"/>
          </a:p>
        </p:txBody>
      </p:sp>
      <p:pic>
        <p:nvPicPr>
          <p:cNvPr id="4" name="Zástupný symbol pro obsah 3" descr="belorusko-map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00362" y="2067719"/>
            <a:ext cx="3343275" cy="359092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Bělorusko vlajka</a:t>
            </a:r>
            <a:endParaRPr lang="cs-CZ" b="1" u="sng" dirty="0"/>
          </a:p>
        </p:txBody>
      </p:sp>
      <p:pic>
        <p:nvPicPr>
          <p:cNvPr id="4" name="Zástupný symbol pro obsah 3" descr="vlajka_belorusk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3977" y="2339170"/>
            <a:ext cx="6096045" cy="304802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Minsk</a:t>
            </a:r>
            <a:endParaRPr lang="cs-CZ" b="1" u="sng" dirty="0"/>
          </a:p>
        </p:txBody>
      </p:sp>
      <p:pic>
        <p:nvPicPr>
          <p:cNvPr id="4" name="Zástupný symbol pro obsah 3" descr="stažený soubor (4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2060848"/>
            <a:ext cx="5472608" cy="338437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Bělorusko</a:t>
            </a:r>
            <a:endParaRPr lang="cs-CZ" b="1" u="sng" dirty="0"/>
          </a:p>
        </p:txBody>
      </p:sp>
      <p:pic>
        <p:nvPicPr>
          <p:cNvPr id="4" name="Zástupný symbol pro obsah 3" descr="116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6763" y="1600200"/>
            <a:ext cx="6030473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Hlavní město Běloruska?</a:t>
            </a:r>
          </a:p>
          <a:p>
            <a:r>
              <a:rPr lang="cs-CZ" dirty="0" smtClean="0"/>
              <a:t>2. Jakým jazykem se mluví v Bělorusku?</a:t>
            </a:r>
          </a:p>
          <a:p>
            <a:r>
              <a:rPr lang="cs-CZ" dirty="0" smtClean="0"/>
              <a:t>3. Pomocí internetu najděte zajímavosti o Bělorusku.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http://evropa.adam.cz/staty/mapy/belorusko-mapa.html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statnivlajky.cz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belorusko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http://vlajky-</a:t>
            </a:r>
            <a:r>
              <a:rPr lang="cs-CZ" dirty="0" err="1" smtClean="0">
                <a:hlinkClick r:id="rId4"/>
              </a:rPr>
              <a:t>statu.xf.cz</a:t>
            </a:r>
            <a:r>
              <a:rPr lang="cs-CZ" dirty="0" smtClean="0">
                <a:hlinkClick r:id="rId4"/>
              </a:rPr>
              <a:t>/index.</a:t>
            </a:r>
            <a:r>
              <a:rPr lang="cs-CZ" dirty="0" err="1" smtClean="0">
                <a:hlinkClick r:id="rId4"/>
              </a:rPr>
              <a:t>php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pg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stat</a:t>
            </a:r>
            <a:r>
              <a:rPr lang="cs-CZ" dirty="0" smtClean="0">
                <a:hlinkClick r:id="rId4"/>
              </a:rPr>
              <a:t>&amp;vlajka=</a:t>
            </a:r>
            <a:r>
              <a:rPr lang="cs-CZ" dirty="0" err="1" smtClean="0">
                <a:hlinkClick r:id="rId4"/>
              </a:rPr>
              <a:t>belorusko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hedvabnastezka.cz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zeme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evropa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belorusko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pruvodce</a:t>
            </a:r>
            <a:r>
              <a:rPr lang="cs-CZ" dirty="0" smtClean="0">
                <a:hlinkClick r:id="rId5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153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Bělorusko</vt:lpstr>
      <vt:lpstr>Bělorusko</vt:lpstr>
      <vt:lpstr>Bělorusko mapa</vt:lpstr>
      <vt:lpstr>Bělorusko vlajka</vt:lpstr>
      <vt:lpstr>Minsk</vt:lpstr>
      <vt:lpstr>Bělorusko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13</cp:revision>
  <dcterms:created xsi:type="dcterms:W3CDTF">2013-05-02T15:54:26Z</dcterms:created>
  <dcterms:modified xsi:type="dcterms:W3CDTF">2013-08-21T12:09:25Z</dcterms:modified>
</cp:coreProperties>
</file>