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2"/>
  </p:notesMasterIdLst>
  <p:sldIdLst>
    <p:sldId id="278" r:id="rId2"/>
    <p:sldId id="277" r:id="rId3"/>
    <p:sldId id="279" r:id="rId4"/>
    <p:sldId id="280" r:id="rId5"/>
    <p:sldId id="288" r:id="rId6"/>
    <p:sldId id="289" r:id="rId7"/>
    <p:sldId id="291" r:id="rId8"/>
    <p:sldId id="292" r:id="rId9"/>
    <p:sldId id="290" r:id="rId10"/>
    <p:sldId id="29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FF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86" autoAdjust="0"/>
  </p:normalViewPr>
  <p:slideViewPr>
    <p:cSldViewPr>
      <p:cViewPr>
        <p:scale>
          <a:sx n="70" d="100"/>
          <a:sy n="70" d="100"/>
        </p:scale>
        <p:origin x="-228" y="-9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787063466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Lomená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lomená funkce a její vlastnosti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LOMENÁ FUNKCE</a:t>
            </a:r>
            <a:endParaRPr lang="cs-CZ" sz="9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Lomená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27714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Lomaná funkce jak každá funkce, kterou lze zapsat ve tvaru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𝑎𝑥</m:t>
                        </m:r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num>
                      <m:den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𝑐𝑥</m:t>
                        </m:r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</m:den>
                    </m:f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 err="1" smtClean="0">
                    <a:latin typeface="Times New Roman" pitchFamily="18" charset="0"/>
                    <a:cs typeface="Times New Roman" pitchFamily="18" charset="0"/>
                  </a:rPr>
                  <a:t>a,b,c,d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reálná čísla</a:t>
                </a:r>
              </a:p>
              <a:p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	x,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2771464"/>
              </a:xfrm>
              <a:prstGeom prst="rect">
                <a:avLst/>
              </a:prstGeom>
              <a:blipFill rotWithShape="1">
                <a:blip r:embed="rId2"/>
                <a:stretch>
                  <a:fillRect l="-1276" t="-2203" r="-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Lomená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30000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Lomenou funkci taky můžeme zapsat ve tvau</a:t>
                </a:r>
                <a:endParaRPr lang="cs-CZ" sz="3600" b="0" i="1" dirty="0" smtClean="0">
                  <a:solidFill>
                    <a:srgbClr val="0070C0"/>
                  </a:solidFill>
                  <a:latin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36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6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num>
                        <m:den>
                          <m:r>
                            <a:rPr lang="cs-CZ" sz="36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𝑏𝑥</m:t>
                          </m:r>
                          <m:r>
                            <a:rPr lang="cs-CZ" sz="36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sz="36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den>
                      </m:f>
                      <m:r>
                        <a:rPr lang="cs-CZ" sz="36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36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36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 </m:t>
                      </m:r>
                    </m:oMath>
                  </m:oMathPara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 err="1" smtClean="0">
                    <a:latin typeface="Times New Roman" pitchFamily="18" charset="0"/>
                    <a:cs typeface="Times New Roman" pitchFamily="18" charset="0"/>
                  </a:rPr>
                  <a:t>a,b,c,d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reálná čísla</a:t>
                </a:r>
              </a:p>
              <a:p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	x,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3000052"/>
              </a:xfrm>
              <a:prstGeom prst="rect">
                <a:avLst/>
              </a:prstGeom>
              <a:blipFill rotWithShape="1">
                <a:blip r:embed="rId2"/>
                <a:stretch>
                  <a:fillRect l="-1276" t="-2033" r="-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484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Nepřímá úměra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Nepřímá úměra je speciálním příkladem lomené funkce.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11560" y="2260040"/>
                <a:ext cx="8352928" cy="13412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Nepřímá úměra je funkce, kterou lze zapsat ve tvaru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𝑘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260040"/>
                <a:ext cx="8352928" cy="1341201"/>
              </a:xfrm>
              <a:prstGeom prst="rect">
                <a:avLst/>
              </a:prstGeom>
              <a:blipFill rotWithShape="1">
                <a:blip r:embed="rId2"/>
                <a:stretch>
                  <a:fillRect l="-1240" t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6320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Nepřímá úměra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352928" cy="7189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Př. Načrtněte graf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</m:oMath>
                </a14:m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352928" cy="718979"/>
              </a:xfrm>
              <a:prstGeom prst="rect">
                <a:avLst/>
              </a:prstGeom>
              <a:blipFill rotWithShape="1">
                <a:blip r:embed="rId2"/>
                <a:stretch>
                  <a:fillRect l="-1533" b="-8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0542122"/>
              </p:ext>
            </p:extLst>
          </p:nvPr>
        </p:nvGraphicFramePr>
        <p:xfrm>
          <a:off x="1043608" y="1850985"/>
          <a:ext cx="734482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-1/2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1/2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21835637"/>
                  </p:ext>
                </p:extLst>
              </p:nvPr>
            </p:nvGraphicFramePr>
            <p:xfrm>
              <a:off x="1043606" y="1850538"/>
              <a:ext cx="7344820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x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y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−1/3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−1/2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1/2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1/3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21835637"/>
                  </p:ext>
                </p:extLst>
              </p:nvPr>
            </p:nvGraphicFramePr>
            <p:xfrm>
              <a:off x="1043606" y="1850538"/>
              <a:ext cx="7344820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x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y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00833" t="-110000" r="-804167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199174" t="-110000" r="-697521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301667" t="-110000" r="-603333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398347" t="-110000" r="-498347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502500" t="-110000" r="-402500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597521" t="-110000" r="-299174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703333" t="-110000" r="-201667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796694" t="-110000" r="-100000" b="-25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904167" t="-110000" r="-833" b="-2500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54885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Nepřímá úměra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94989272"/>
                  </p:ext>
                </p:extLst>
              </p:nvPr>
            </p:nvGraphicFramePr>
            <p:xfrm>
              <a:off x="467544" y="959128"/>
              <a:ext cx="7344820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x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y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−1/3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−1/2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−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1/2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i="1" dirty="0" smtClean="0">
                                    <a:latin typeface="Cambria Math"/>
                                  </a:rPr>
                                  <m:t>1/3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94989272"/>
                  </p:ext>
                </p:extLst>
              </p:nvPr>
            </p:nvGraphicFramePr>
            <p:xfrm>
              <a:off x="467544" y="959128"/>
              <a:ext cx="7344820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  <a:gridCol w="734482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x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-3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0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1/2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3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y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1667" t="-108197" r="-803333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000" t="-108197" r="-696694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2500" t="-108197" r="-602500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99174" t="-108197" r="-497521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503333" t="-108197" r="-401667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598347" t="-108197" r="-298347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704167" t="-108197" r="-200833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797521" t="-108197" r="-99174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905000" t="-108197" b="-2459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772816"/>
            <a:ext cx="4762500" cy="4762500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2776992" y="4170825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75856" y="4309283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726849" y="458112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443520" y="314096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09403" y="3592245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148064" y="386104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652120" y="396246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772816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49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Nepřímá úměra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Grafem nepřímé úměry je hyperbola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682795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823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48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2080</TotalTime>
  <Words>244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LOMENÁ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203</cp:revision>
  <dcterms:created xsi:type="dcterms:W3CDTF">2012-06-26T05:52:08Z</dcterms:created>
  <dcterms:modified xsi:type="dcterms:W3CDTF">2013-02-26T13:54:07Z</dcterms:modified>
</cp:coreProperties>
</file>