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5"/>
  </p:notesMasterIdLst>
  <p:sldIdLst>
    <p:sldId id="279" r:id="rId2"/>
    <p:sldId id="280" r:id="rId3"/>
    <p:sldId id="282" r:id="rId4"/>
    <p:sldId id="256" r:id="rId5"/>
    <p:sldId id="257" r:id="rId6"/>
    <p:sldId id="258" r:id="rId7"/>
    <p:sldId id="281" r:id="rId8"/>
    <p:sldId id="262" r:id="rId9"/>
    <p:sldId id="263" r:id="rId10"/>
    <p:sldId id="264" r:id="rId11"/>
    <p:sldId id="286" r:id="rId12"/>
    <p:sldId id="287" r:id="rId13"/>
    <p:sldId id="28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9290" autoAdjust="0"/>
  </p:normalViewPr>
  <p:slideViewPr>
    <p:cSldViewPr>
      <p:cViewPr>
        <p:scale>
          <a:sx n="90" d="100"/>
          <a:sy n="90" d="100"/>
        </p:scale>
        <p:origin x="-1026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D82C4D2-59E5-4B71-990B-B06DBFA6C601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BF17B75-9239-4D7D-8A4E-DFDA00832C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070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FA15233-E883-462B-B20D-5E70B78840C0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6883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6884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43C935-0EF2-4C12-9284-E01FDE9DCDFF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B7FB0-761F-43AB-8DB2-EE5964BFA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271EEB-16E6-4824-8D13-C59EDDD93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4B2A7E-6D49-4A62-9B75-18BF2A6EFA0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AA8A5-5E85-48FA-A183-5383740BA1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7838C0-BCFD-479D-B23A-EC767A966BA1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DCF16F-7109-48D9-90EB-BC423EA958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5E7B01-21FA-4E86-A51D-A26FBD18EACC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35B76D-AEE8-40C5-AC5B-D7CE56446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8D6C8-633E-4D0A-8EB6-9221163D5E9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1AB928-2EF0-46FE-87F8-D1B6E09B13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DDCDA-53C1-449B-B379-39E6CCA30ED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455A7-535C-4C0D-8646-6BEE1D022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3BDD7-AABE-471E-95CE-F91741E90CC6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945C2-125E-46DF-8B53-2BDB1D690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E18568-478F-4D7C-8CC9-9241BA1A569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19B703-0FD3-44D1-A679-9810C4DB2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0B2CC7-D46E-41BE-8CFE-4AF33ADEF7D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87D33-8DB6-4627-B19D-92696DBDC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4F65B-9EC2-4378-8FE2-BA3C3B17E08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2277A-F167-4C01-B64D-44A58089B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4DFF54-13A5-4D75-92BE-C808A93905BA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33C45E5A-631E-44FC-A927-4A9C584EA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5845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6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8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49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0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5851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5852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5853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56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01D18EB1-E8E8-4742-8072-0035B9D03FA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68" r:id="rId2"/>
    <p:sldLayoutId id="2147483667" r:id="rId3"/>
    <p:sldLayoutId id="2147483666" r:id="rId4"/>
    <p:sldLayoutId id="2147483665" r:id="rId5"/>
    <p:sldLayoutId id="2147483664" r:id="rId6"/>
    <p:sldLayoutId id="2147483663" r:id="rId7"/>
    <p:sldLayoutId id="2147483662" r:id="rId8"/>
    <p:sldLayoutId id="2147483661" r:id="rId9"/>
    <p:sldLayoutId id="2147483660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graphicFrame>
        <p:nvGraphicFramePr>
          <p:cNvPr id="14364" name="Group 28"/>
          <p:cNvGraphicFramePr>
            <a:graphicFrameLocks noGrp="1"/>
          </p:cNvGraphicFramePr>
          <p:nvPr/>
        </p:nvGraphicFramePr>
        <p:xfrm>
          <a:off x="1038225" y="1196975"/>
          <a:ext cx="7278688" cy="4298163"/>
        </p:xfrm>
        <a:graphic>
          <a:graphicData uri="http://schemas.openxmlformats.org/drawingml/2006/table">
            <a:tbl>
              <a:tblPr/>
              <a:tblGrid>
                <a:gridCol w="2344738"/>
                <a:gridCol w="4933950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4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Cibulnaté rostliny A - F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cibulovin a hlíznatých rostlin (pro 1. ročník, obor Zahradník)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4361" name="Picture 30" descr="logolinkI_b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62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cibulnatých a hlíznatých rostlin </a:t>
            </a:r>
            <a:r>
              <a:rPr lang="cs-CZ" sz="2400" smtClean="0"/>
              <a:t>je seznámit žáky se základními druhy cibulovin a hlíznatých rostlin, které se nejběžněji pěstují nebo se kterými se žáci budou setkávat na odborném výcviku i ve své budoucí profesi</a:t>
            </a:r>
          </a:p>
          <a:p>
            <a:pPr eaLnBrk="1" hangingPunct="1"/>
            <a:r>
              <a:rPr lang="cs-CZ" sz="2400" smtClean="0"/>
              <a:t>Jednotlivé DUMy (prezentace) v této sadě popíší postupně druhy cibulovin a hlíznatých rostlin, které jsou probírány v předmětu Květinářství na naší SŠ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Cibulnaté rostliny</a:t>
            </a:r>
            <a:r>
              <a:rPr lang="cs-CZ" sz="2400" smtClean="0"/>
              <a:t> (abecedně podle latinských názvů pod písmenem </a:t>
            </a:r>
            <a:r>
              <a:rPr lang="cs-CZ" sz="2400" b="1" smtClean="0"/>
              <a:t>A - F</a:t>
            </a:r>
            <a:r>
              <a:rPr lang="cs-CZ" sz="2400" smtClean="0"/>
              <a:t>).</a:t>
            </a:r>
          </a:p>
          <a:p>
            <a:pPr eaLnBrk="1" hangingPunct="1"/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4"/>
          <p:cNvSpPr>
            <a:spLocks noGrp="1" noChangeArrowheads="1"/>
          </p:cNvSpPr>
          <p:nvPr>
            <p:ph idx="4294967295"/>
          </p:nvPr>
        </p:nvSpPr>
        <p:spPr>
          <a:xfrm>
            <a:off x="684213" y="1052513"/>
            <a:ext cx="7834312" cy="5294312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7500" b="1" smtClean="0"/>
              <a:t>CIBULNATÉ ROSTLINY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3400" smtClean="0"/>
              <a:t>(A – F)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 idx="4294967295"/>
          </p:nvPr>
        </p:nvSpPr>
        <p:spPr>
          <a:xfrm>
            <a:off x="323850" y="476250"/>
            <a:ext cx="8229600" cy="1371600"/>
          </a:xfrm>
        </p:spPr>
        <p:txBody>
          <a:bodyPr/>
          <a:lstStyle/>
          <a:p>
            <a:pPr eaLnBrk="1" hangingPunct="1"/>
            <a:r>
              <a:rPr lang="cs-CZ" sz="4000" b="1" smtClean="0"/>
              <a:t>ALIUM</a:t>
            </a:r>
            <a:br>
              <a:rPr lang="cs-CZ" sz="4000" b="1" smtClean="0"/>
            </a:br>
            <a:r>
              <a:rPr lang="cs-CZ" sz="4000" b="1" smtClean="0"/>
              <a:t>ČESNEK</a:t>
            </a:r>
          </a:p>
        </p:txBody>
      </p:sp>
      <p:sp>
        <p:nvSpPr>
          <p:cNvPr id="18434" name="Zástupný symbol pro obsah 13"/>
          <p:cNvSpPr>
            <a:spLocks noGrp="1"/>
          </p:cNvSpPr>
          <p:nvPr>
            <p:ph sz="half" idx="4294967295"/>
          </p:nvPr>
        </p:nvSpPr>
        <p:spPr>
          <a:xfrm>
            <a:off x="323850" y="1916113"/>
            <a:ext cx="4038600" cy="40989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Amaryllidaceae – amarylkovité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  <a:endParaRPr lang="cs-CZ" sz="3600" smtClean="0"/>
          </a:p>
          <a:p>
            <a:pPr marL="0" indent="0" eaLnBrk="1" hangingPunct="1">
              <a:buFont typeface="Wingdings" pitchFamily="2" charset="2"/>
              <a:buNone/>
            </a:pPr>
            <a:r>
              <a:rPr lang="cs-CZ" smtClean="0"/>
              <a:t>Zejména Evropa, Asie a Severní Amerika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   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sz="3600" smtClean="0"/>
          </a:p>
        </p:txBody>
      </p:sp>
      <p:pic>
        <p:nvPicPr>
          <p:cNvPr id="18435" name="Obrázek 1"/>
          <p:cNvPicPr>
            <a:picLocks noChangeAspect="1"/>
          </p:cNvPicPr>
          <p:nvPr/>
        </p:nvPicPr>
        <p:blipFill>
          <a:blip r:embed="rId2"/>
          <a:srcRect l="2277" t="-3868" r="3304"/>
          <a:stretch>
            <a:fillRect/>
          </a:stretch>
        </p:blipFill>
        <p:spPr bwMode="auto">
          <a:xfrm>
            <a:off x="3995738" y="2781300"/>
            <a:ext cx="5040312" cy="383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395288" y="476250"/>
            <a:ext cx="8445500" cy="165735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smtClean="0"/>
              <a:t>mnoho druhů s různými vlastnostmi, výška podle druhu 20 – 100 cm, listy čárkovité až kopinaté i vejčité, květy v kulovitém až vrcholičnatém květenství, kvetou V – VIII bíle, fialově, růžově a žlutě, i po odkvětu mají pěkná květenství </a:t>
            </a:r>
          </a:p>
        </p:txBody>
      </p:sp>
      <p:pic>
        <p:nvPicPr>
          <p:cNvPr id="19458" name="Obrázek 1"/>
          <p:cNvPicPr>
            <a:picLocks noChangeAspect="1"/>
          </p:cNvPicPr>
          <p:nvPr/>
        </p:nvPicPr>
        <p:blipFill>
          <a:blip r:embed="rId2"/>
          <a:srcRect l="6422" r="7500"/>
          <a:stretch>
            <a:fillRect/>
          </a:stretch>
        </p:blipFill>
        <p:spPr bwMode="auto">
          <a:xfrm>
            <a:off x="250825" y="2816225"/>
            <a:ext cx="4343400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Obrázek 2"/>
          <p:cNvPicPr>
            <a:picLocks noChangeAspect="1"/>
          </p:cNvPicPr>
          <p:nvPr/>
        </p:nvPicPr>
        <p:blipFill>
          <a:blip r:embed="rId3"/>
          <a:srcRect l="10423" r="8310"/>
          <a:stretch>
            <a:fillRect/>
          </a:stretch>
        </p:blipFill>
        <p:spPr bwMode="auto">
          <a:xfrm>
            <a:off x="4787900" y="2816225"/>
            <a:ext cx="4217988" cy="389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6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stanoviště, půda většinou středně těžká, propustná 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smtClean="0"/>
              <a:t>na záhony, do skalek, k řezu, solitera</a:t>
            </a:r>
          </a:p>
        </p:txBody>
      </p:sp>
      <p:pic>
        <p:nvPicPr>
          <p:cNvPr id="20482" name="Obrázek 1"/>
          <p:cNvPicPr>
            <a:picLocks noChangeAspect="1"/>
          </p:cNvPicPr>
          <p:nvPr/>
        </p:nvPicPr>
        <p:blipFill>
          <a:blip r:embed="rId2"/>
          <a:srcRect l="3572" t="17545" r="-3572" b="2977"/>
          <a:stretch>
            <a:fillRect/>
          </a:stretch>
        </p:blipFill>
        <p:spPr bwMode="auto">
          <a:xfrm>
            <a:off x="395288" y="2009775"/>
            <a:ext cx="4286250" cy="454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Obrázek 2"/>
          <p:cNvPicPr>
            <a:picLocks noChangeAspect="1"/>
          </p:cNvPicPr>
          <p:nvPr/>
        </p:nvPicPr>
        <p:blipFill>
          <a:blip r:embed="rId3"/>
          <a:srcRect l="34521" t="-12910" r="6720" b="12910"/>
          <a:stretch>
            <a:fillRect/>
          </a:stretch>
        </p:blipFill>
        <p:spPr bwMode="auto">
          <a:xfrm>
            <a:off x="4892675" y="2032000"/>
            <a:ext cx="4005263" cy="383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333375"/>
            <a:ext cx="8229600" cy="796925"/>
          </a:xfrm>
        </p:spPr>
        <p:txBody>
          <a:bodyPr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4294967295"/>
          </p:nvPr>
        </p:nvSpPr>
        <p:spPr>
          <a:xfrm>
            <a:off x="323850" y="1196975"/>
            <a:ext cx="8362950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garten.cz</a:t>
            </a:r>
            <a:r>
              <a:rPr lang="cs-CZ" sz="2000" smtClean="0"/>
              <a:t> [online]. [cit. 2.4.2013]. Dostupný na WWW: http://www.garten.cz/images_data/5617-allium-cesnek.jpg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garten.cz</a:t>
            </a:r>
            <a:r>
              <a:rPr lang="cs-CZ" sz="2000" smtClean="0"/>
              <a:t> [online]. [cit. 2.4.2013]. Dostupný na WWW: http://www.garten.cz/images_forum/gallery/10667/12802-p1550857.jpg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garten.cz</a:t>
            </a:r>
            <a:r>
              <a:rPr lang="cs-CZ" sz="2000" smtClean="0"/>
              <a:t> [online]. [cit. 2.4.2013]. Dostupný na WWW: http://www.garten.cz/images_data/6741-allium-karataviense-cesnek-karatavsky.jpg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davidhacha.cz</a:t>
            </a:r>
            <a:r>
              <a:rPr lang="cs-CZ" sz="2000" smtClean="0"/>
              <a:t> [online]. [cit. 2.4.2013]. Dostupný na WWW: http://www.davidhacha.cz/fotky/Amsterodam/Keukenhof/Keukenhof_09.jpg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„AUTOR NEUVEDEN“. </a:t>
            </a:r>
            <a:r>
              <a:rPr lang="cs-CZ" sz="2000" i="1" smtClean="0"/>
              <a:t>media.daz.ni.cz</a:t>
            </a:r>
            <a:r>
              <a:rPr lang="cs-CZ" sz="2000" smtClean="0"/>
              <a:t> [online]. [cit. 2.4.2013]. Dostupný na WWW: http://media.daz.ni.cz/photos/2012/05/06/20-30824-okrasny-cesnek-1.jpg 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 idx="4294967295"/>
          </p:nvPr>
        </p:nvSpPr>
        <p:spPr>
          <a:xfrm>
            <a:off x="468313" y="692150"/>
            <a:ext cx="8229600" cy="1225550"/>
          </a:xfrm>
        </p:spPr>
        <p:txBody>
          <a:bodyPr/>
          <a:lstStyle/>
          <a:p>
            <a:r>
              <a:rPr lang="cs-CZ" sz="4000" b="1" smtClean="0"/>
              <a:t>FRITILLARIA IMPERIALIS ŘEBČÍK KRÁLOVSKÝ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95288" y="2420938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Liliaceae - liliovité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Evropa, Asie, Severní Amerika</a:t>
            </a:r>
          </a:p>
        </p:txBody>
      </p:sp>
      <p:pic>
        <p:nvPicPr>
          <p:cNvPr id="22531" name="Obrázek 1"/>
          <p:cNvPicPr>
            <a:picLocks noChangeAspect="1"/>
          </p:cNvPicPr>
          <p:nvPr/>
        </p:nvPicPr>
        <p:blipFill>
          <a:blip r:embed="rId2"/>
          <a:srcRect r="31860"/>
          <a:stretch>
            <a:fillRect/>
          </a:stretch>
        </p:blipFill>
        <p:spPr bwMode="auto">
          <a:xfrm>
            <a:off x="4284663" y="1989138"/>
            <a:ext cx="4656137" cy="456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179388" y="836613"/>
            <a:ext cx="8964612" cy="10795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40 – 100 cm, přímá lodyha vespod hustě olistěná podlouhlými listy, nahoře bezlistá, nad květenstvím mnoholistý chochol, květy zvonkovité, po 5 -12 ti kusech oranžové, červené, žluté IV – V, pěstuje se i Řebčík kostkovaný (foto vpravo)  </a:t>
            </a:r>
          </a:p>
        </p:txBody>
      </p:sp>
      <p:pic>
        <p:nvPicPr>
          <p:cNvPr id="23554" name="Picture 7" descr="3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b="6171"/>
          <a:stretch>
            <a:fillRect/>
          </a:stretch>
        </p:blipFill>
        <p:spPr>
          <a:xfrm>
            <a:off x="395288" y="2349500"/>
            <a:ext cx="3068637" cy="4319588"/>
          </a:xfrm>
        </p:spPr>
      </p:pic>
      <p:pic>
        <p:nvPicPr>
          <p:cNvPr id="23555" name="Picture 10" descr="4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r="31950"/>
          <a:stretch>
            <a:fillRect/>
          </a:stretch>
        </p:blipFill>
        <p:spPr>
          <a:xfrm>
            <a:off x="4067175" y="2339975"/>
            <a:ext cx="4897438" cy="43164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slunná poloha, hlubší, živné, vlhčí půdy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solitera, k řezu</a:t>
            </a:r>
          </a:p>
        </p:txBody>
      </p:sp>
      <p:pic>
        <p:nvPicPr>
          <p:cNvPr id="24578" name="Picture 7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060575"/>
            <a:ext cx="3398838" cy="4533900"/>
          </a:xfrm>
        </p:spPr>
      </p:pic>
      <p:pic>
        <p:nvPicPr>
          <p:cNvPr id="24579" name="Picture 8" descr="3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26768" r="1926"/>
          <a:stretch>
            <a:fillRect/>
          </a:stretch>
        </p:blipFill>
        <p:spPr>
          <a:xfrm>
            <a:off x="4643438" y="2133600"/>
            <a:ext cx="4248150" cy="44688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cibulovin, které jsou na obrázcích</a:t>
            </a:r>
          </a:p>
        </p:txBody>
      </p:sp>
      <p:pic>
        <p:nvPicPr>
          <p:cNvPr id="25602" name="Picture 10" descr="4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r="31950"/>
          <a:stretch>
            <a:fillRect/>
          </a:stretch>
        </p:blipFill>
        <p:spPr>
          <a:xfrm>
            <a:off x="250825" y="2581275"/>
            <a:ext cx="4249738" cy="4016375"/>
          </a:xfrm>
        </p:spPr>
      </p:pic>
      <p:pic>
        <p:nvPicPr>
          <p:cNvPr id="25603" name="Obrázek 1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rcRect l="6422" r="7500"/>
          <a:stretch>
            <a:fillRect/>
          </a:stretch>
        </p:blipFill>
        <p:spPr>
          <a:xfrm>
            <a:off x="4787900" y="2578100"/>
            <a:ext cx="4191000" cy="39798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cibulovin, které jsou na obrázcích</a:t>
            </a:r>
          </a:p>
        </p:txBody>
      </p:sp>
      <p:pic>
        <p:nvPicPr>
          <p:cNvPr id="26626" name="Obrázek 1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l="3572" t="17545" r="-3572" b="2977"/>
          <a:stretch>
            <a:fillRect/>
          </a:stretch>
        </p:blipFill>
        <p:spPr>
          <a:xfrm>
            <a:off x="395288" y="1989138"/>
            <a:ext cx="3454400" cy="4605337"/>
          </a:xfrm>
        </p:spPr>
      </p:pic>
      <p:pic>
        <p:nvPicPr>
          <p:cNvPr id="26627" name="Picture 8" descr="3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26768" r="1926"/>
          <a:stretch>
            <a:fillRect/>
          </a:stretch>
        </p:blipFill>
        <p:spPr>
          <a:xfrm>
            <a:off x="4211638" y="1992313"/>
            <a:ext cx="4603750" cy="45291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33375"/>
            <a:ext cx="8229600" cy="863600"/>
          </a:xfrm>
        </p:spPr>
        <p:txBody>
          <a:bodyPr anchor="t"/>
          <a:lstStyle/>
          <a:p>
            <a:pPr eaLnBrk="1" hangingPunct="1"/>
            <a:r>
              <a:rPr lang="cs-CZ" sz="4200" b="1" smtClean="0"/>
              <a:t>ZDROJE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7950" y="1052513"/>
            <a:ext cx="9036050" cy="5078412"/>
          </a:xfrm>
        </p:spPr>
        <p:txBody>
          <a:bodyPr/>
          <a:lstStyle/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naturepicture.cz</a:t>
            </a:r>
            <a:r>
              <a:rPr lang="cs-CZ" sz="2000" smtClean="0"/>
              <a:t> [online]. [cit. 2.4.2013]. Dostupný na WWW: http://www.naturepicture.cz/img/fotogalerie/15-hanzelka/fritillaria-imperialis122.jpg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colee-rostliny.4fan.cz</a:t>
            </a:r>
            <a:r>
              <a:rPr lang="cs-CZ" sz="2000" smtClean="0"/>
              <a:t> [online]. [cit. 3.4.2013]. Dostupný na WWW:  http://colee-rostliny.4fan.cz/obrazky/rebcik2.jpg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magazinzahrada.cz</a:t>
            </a:r>
            <a:r>
              <a:rPr lang="cs-CZ" sz="2000" smtClean="0"/>
              <a:t> [online]. [cit. 3.4.2013]. Dostupný na WWW:  http://www.magazinzahrada.cz/uploads/thumb/750x/gallery2/rebcik-vznesena-ozdoba-zahrady/rebcik-vznesena-ozdoba-zahrady-6.jpg</a:t>
            </a:r>
            <a:r>
              <a:rPr lang="cs-CZ" smtClean="0"/>
              <a:t>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biolib.cz</a:t>
            </a:r>
            <a:r>
              <a:rPr lang="cs-CZ" sz="2000" smtClean="0"/>
              <a:t> [online]. [cit. 3.4.2013]. Dostupný na WWW: http://www.biolib.cz/IMG/GAL/153519.jpg </a:t>
            </a:r>
          </a:p>
          <a:p>
            <a:pPr eaLnBrk="1" hangingPunct="1"/>
            <a:r>
              <a:rPr lang="cs-CZ" sz="2000" smtClean="0"/>
              <a:t>„AUTOR NEUVEDEN“. </a:t>
            </a:r>
            <a:r>
              <a:rPr lang="cs-CZ" sz="2000" i="1" smtClean="0"/>
              <a:t>garten.cz</a:t>
            </a:r>
            <a:r>
              <a:rPr lang="cs-CZ" sz="2000" smtClean="0"/>
              <a:t> [online]. [cit. 3.4.2013]. Dostupný na WWW: http://www.garten.cz/images_forum/gallery/10667/9650-p1130679.jpg</a:t>
            </a:r>
            <a:r>
              <a:rPr lang="cs-CZ" smtClean="0"/>
              <a:t> </a:t>
            </a:r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1569</TotalTime>
  <Words>430</Words>
  <Application>Microsoft Office PowerPoint</Application>
  <PresentationFormat>Předvádění na obrazovce (4:3)</PresentationFormat>
  <Paragraphs>50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Pixel</vt:lpstr>
      <vt:lpstr>Prezentace aplikace PowerPoint</vt:lpstr>
      <vt:lpstr>ANOTACE</vt:lpstr>
      <vt:lpstr>Prezentace aplikace PowerPoint</vt:lpstr>
      <vt:lpstr>ALIUM ČESNEK</vt:lpstr>
      <vt:lpstr>POPIS: mnoho druhů s různými vlastnostmi, výška podle druhu 20 – 100 cm, listy čárkovité až kopinaté i vejčité, květy v kulovitém až vrcholičnatém květenství, kvetou V – VIII bíle, fialově, růžově a žlutě, i po odkvětu mají pěkná květenství </vt:lpstr>
      <vt:lpstr>NÁROKY: slunné stanoviště, půda většinou středně těžká, propustná  POUŽITÍ: na záhony, do skalek, k řezu, solitera</vt:lpstr>
      <vt:lpstr>ZDROJE</vt:lpstr>
      <vt:lpstr>FRITILLARIA IMPERIALIS ŘEBČÍK KRÁLOVSKÝ </vt:lpstr>
      <vt:lpstr>POPIS: výška 40 – 100 cm, přímá lodyha vespod hustě olistěná podlouhlými listy, nahoře bezlistá, nad květenstvím mnoholistý chochol, květy zvonkovité, po 5 -12 ti kusech oranžové, červené, žluté IV – V, pěstuje se i Řebčík kostkovaný (foto vpravo)  </vt:lpstr>
      <vt:lpstr>NÁROKY: slunná poloha, hlubší, živné, vlhčí půdy POUŽITÍ: na záhony, solitera, k řezu</vt:lpstr>
      <vt:lpstr>Určete názvy cibulovin, které jsou na obrázcích</vt:lpstr>
      <vt:lpstr>Určete názvy cibulovin, které jsou na obrázcích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reznickovakarla</cp:lastModifiedBy>
  <cp:revision>70</cp:revision>
  <dcterms:modified xsi:type="dcterms:W3CDTF">2013-06-25T07:04:15Z</dcterms:modified>
</cp:coreProperties>
</file>