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3" r:id="rId5"/>
    <p:sldId id="265" r:id="rId6"/>
    <p:sldId id="264" r:id="rId7"/>
    <p:sldId id="261" r:id="rId8"/>
    <p:sldId id="267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45687632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Rozdělení zdrojů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materiálů je poskytnout žákům informace o zdrojích elektrické energie používaných v motorových vozidlech, jejich principech, konstrukci, provozu, údržbě a závadách a opravách.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základní přehled a rozdělení zdrojů elektrické energie motorových vozidel.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3600" dirty="0" smtClean="0"/>
              <a:t>zdroje elektrické energie</a:t>
            </a:r>
          </a:p>
        </p:txBody>
      </p:sp>
      <p:sp>
        <p:nvSpPr>
          <p:cNvPr id="307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611188" y="1484313"/>
            <a:ext cx="8353425" cy="5184775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cs-CZ" sz="2500" u="sng" dirty="0" smtClean="0">
                <a:solidFill>
                  <a:schemeClr val="tx1"/>
                </a:solidFill>
              </a:rPr>
              <a:t>Zákona zachování energie:</a:t>
            </a:r>
          </a:p>
          <a:p>
            <a:pPr>
              <a:buNone/>
            </a:pPr>
            <a:r>
              <a:rPr lang="cs-CZ" sz="2500" dirty="0" smtClean="0">
                <a:solidFill>
                  <a:schemeClr val="tx1"/>
                </a:solidFill>
              </a:rPr>
              <a:t>Energii </a:t>
            </a:r>
            <a:r>
              <a:rPr lang="cs-CZ" sz="2500" dirty="0">
                <a:solidFill>
                  <a:schemeClr val="tx1"/>
                </a:solidFill>
              </a:rPr>
              <a:t>nelze vyrobit ani zničit, ale pouze přeměnit na jiný druh energie</a:t>
            </a:r>
            <a:r>
              <a:rPr lang="cs-CZ" sz="2500" dirty="0" smtClean="0">
                <a:solidFill>
                  <a:schemeClr val="tx1"/>
                </a:solidFill>
              </a:rPr>
              <a:t>.</a:t>
            </a:r>
          </a:p>
          <a:p>
            <a:pPr>
              <a:buNone/>
            </a:pPr>
            <a:r>
              <a:rPr lang="cs-CZ" sz="2500" dirty="0" smtClean="0">
                <a:solidFill>
                  <a:schemeClr val="tx1"/>
                </a:solidFill>
              </a:rPr>
              <a:t>Zdroje tedy elektrickou energii nevyrábí, ale přeměňují z nějaké formy energie na elektrickou energii.</a:t>
            </a:r>
          </a:p>
          <a:p>
            <a:pPr>
              <a:buNone/>
            </a:pPr>
            <a:endParaRPr lang="cs-CZ" sz="25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500" dirty="0" smtClean="0">
                <a:solidFill>
                  <a:schemeClr val="tx1"/>
                </a:solidFill>
              </a:rPr>
              <a:t>Podle to se dělí na:</a:t>
            </a:r>
          </a:p>
          <a:p>
            <a:r>
              <a:rPr lang="cs-CZ" sz="2500" dirty="0" smtClean="0">
                <a:solidFill>
                  <a:schemeClr val="tx1"/>
                </a:solidFill>
              </a:rPr>
              <a:t>chemicko-elektrické</a:t>
            </a:r>
          </a:p>
          <a:p>
            <a:r>
              <a:rPr lang="cs-CZ" sz="2500" dirty="0" smtClean="0">
                <a:solidFill>
                  <a:schemeClr val="tx1"/>
                </a:solidFill>
              </a:rPr>
              <a:t>mechanicko-elektrické = generátory</a:t>
            </a:r>
          </a:p>
        </p:txBody>
      </p:sp>
    </p:spTree>
    <p:extLst>
      <p:ext uri="{BB962C8B-B14F-4D97-AF65-F5344CB8AC3E}">
        <p14:creationId xmlns:p14="http://schemas.microsoft.com/office/powerpoint/2010/main" val="185552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CHEMICKO-elektrické </a:t>
            </a:r>
            <a:r>
              <a:rPr lang="cs-CZ" dirty="0"/>
              <a:t>zdroje</a:t>
            </a:r>
            <a:endParaRPr lang="cs-CZ" sz="3600" dirty="0" smtClean="0"/>
          </a:p>
        </p:txBody>
      </p:sp>
      <p:sp>
        <p:nvSpPr>
          <p:cNvPr id="307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611188" y="1484313"/>
            <a:ext cx="8353425" cy="5184775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solidFill>
                  <a:schemeClr val="tx1"/>
                </a:solidFill>
              </a:rPr>
              <a:t>Slouží k přeměně chemické energie na elektrickou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solidFill>
                  <a:schemeClr val="tx1"/>
                </a:solidFill>
              </a:rPr>
              <a:t>Podle funkce se dělí na:</a:t>
            </a:r>
          </a:p>
          <a:p>
            <a:pPr eaLnBrk="1" hangingPunct="1"/>
            <a:r>
              <a:rPr lang="cs-CZ" sz="2500" b="1" dirty="0" smtClean="0">
                <a:solidFill>
                  <a:schemeClr val="tx1"/>
                </a:solidFill>
              </a:rPr>
              <a:t>primární články</a:t>
            </a:r>
            <a:r>
              <a:rPr lang="cs-CZ" sz="2500" dirty="0" smtClean="0">
                <a:solidFill>
                  <a:schemeClr val="tx1"/>
                </a:solidFill>
              </a:rPr>
              <a:t> - na jedno vybití, nejdou nabít,		např. alkalické články</a:t>
            </a:r>
          </a:p>
          <a:p>
            <a:pPr eaLnBrk="1" hangingPunct="1"/>
            <a:endParaRPr lang="cs-CZ" sz="2500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cs-CZ" sz="2500" b="1" dirty="0" smtClean="0">
                <a:solidFill>
                  <a:schemeClr val="tx1"/>
                </a:solidFill>
              </a:rPr>
              <a:t>sekundární články = AKUMULÁTORY</a:t>
            </a:r>
            <a:r>
              <a:rPr lang="cs-CZ" sz="2500" dirty="0" smtClean="0">
                <a:solidFill>
                  <a:schemeClr val="tx1"/>
                </a:solidFill>
              </a:rPr>
              <a:t> - na opakované vybíjení - nabíjení, které se označuje jako cyklus</a:t>
            </a:r>
          </a:p>
          <a:p>
            <a:pPr eaLnBrk="1" hangingPunct="1">
              <a:buFont typeface="Wingdings" pitchFamily="2" charset="2"/>
              <a:buNone/>
            </a:pPr>
            <a:endParaRPr lang="cs-CZ" sz="2500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cs-CZ" sz="2500" b="1" dirty="0" smtClean="0">
                <a:solidFill>
                  <a:schemeClr val="tx1"/>
                </a:solidFill>
              </a:rPr>
              <a:t>palivové články</a:t>
            </a:r>
            <a:r>
              <a:rPr lang="cs-CZ" sz="2500" dirty="0" smtClean="0">
                <a:solidFill>
                  <a:schemeClr val="tx1"/>
                </a:solidFill>
              </a:rPr>
              <a:t> - jsou schopny dodávat elektrickou energii nepřetržitě, pokud je dodáváno chemické palivo a odváděny zplodiny</a:t>
            </a:r>
          </a:p>
        </p:txBody>
      </p:sp>
    </p:spTree>
    <p:extLst>
      <p:ext uri="{BB962C8B-B14F-4D97-AF65-F5344CB8AC3E}">
        <p14:creationId xmlns:p14="http://schemas.microsoft.com/office/powerpoint/2010/main" val="3541115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Akumulátor</a:t>
            </a:r>
          </a:p>
        </p:txBody>
      </p:sp>
      <p:sp>
        <p:nvSpPr>
          <p:cNvPr id="409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611188" y="1773238"/>
            <a:ext cx="8137525" cy="4895850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>
                <a:solidFill>
                  <a:schemeClr val="tx1"/>
                </a:solidFill>
              </a:rPr>
              <a:t>patří do elektrochemických zdrojů elektrické energie</a:t>
            </a:r>
          </a:p>
          <a:p>
            <a:pPr eaLnBrk="1" hangingPunct="1"/>
            <a:r>
              <a:rPr lang="cs-CZ" dirty="0" smtClean="0">
                <a:solidFill>
                  <a:schemeClr val="tx1"/>
                </a:solidFill>
              </a:rPr>
              <a:t>elektrickou energii, kterou odebereme, musíme vrátit pomocí dobíjení</a:t>
            </a:r>
          </a:p>
          <a:p>
            <a:pPr eaLnBrk="1" hangingPunct="1"/>
            <a:r>
              <a:rPr lang="cs-CZ" dirty="0" smtClean="0">
                <a:solidFill>
                  <a:schemeClr val="tx1"/>
                </a:solidFill>
              </a:rPr>
              <a:t>v autech</a:t>
            </a:r>
          </a:p>
          <a:p>
            <a:pPr lvl="1" eaLnBrk="1" hangingPunct="1"/>
            <a:r>
              <a:rPr lang="cs-CZ" dirty="0" smtClean="0">
                <a:solidFill>
                  <a:schemeClr val="tx1"/>
                </a:solidFill>
              </a:rPr>
              <a:t>se nejčastěji používají </a:t>
            </a:r>
            <a:r>
              <a:rPr lang="cs-CZ" u="sng" dirty="0" smtClean="0">
                <a:solidFill>
                  <a:schemeClr val="tx1"/>
                </a:solidFill>
              </a:rPr>
              <a:t>olověné akumulátory</a:t>
            </a:r>
          </a:p>
          <a:p>
            <a:pPr lvl="1" eaLnBrk="1" hangingPunct="1"/>
            <a:r>
              <a:rPr lang="cs-CZ" dirty="0" smtClean="0">
                <a:solidFill>
                  <a:schemeClr val="tx1"/>
                </a:solidFill>
              </a:rPr>
              <a:t>pokrývají spotřebu elektrické energie v době kdy neběží motor</a:t>
            </a:r>
          </a:p>
          <a:p>
            <a:pPr lvl="1" eaLnBrk="1" hangingPunct="1"/>
            <a:r>
              <a:rPr lang="cs-CZ" dirty="0" smtClean="0">
                <a:solidFill>
                  <a:schemeClr val="tx1"/>
                </a:solidFill>
              </a:rPr>
              <a:t>je jediným zdrojem energie pro spuštění motoru</a:t>
            </a:r>
          </a:p>
        </p:txBody>
      </p:sp>
    </p:spTree>
    <p:extLst>
      <p:ext uri="{BB962C8B-B14F-4D97-AF65-F5344CB8AC3E}">
        <p14:creationId xmlns:p14="http://schemas.microsoft.com/office/powerpoint/2010/main" val="319613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GENERÁTOR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je elektrický stroj, sloužící k přeměně </a:t>
            </a:r>
            <a:r>
              <a:rPr lang="cs-CZ" dirty="0" smtClean="0">
                <a:solidFill>
                  <a:schemeClr val="tx1"/>
                </a:solidFill>
              </a:rPr>
              <a:t>mechanické </a:t>
            </a:r>
            <a:r>
              <a:rPr lang="cs-CZ" dirty="0">
                <a:solidFill>
                  <a:schemeClr val="tx1"/>
                </a:solidFill>
              </a:rPr>
              <a:t>energie na energii </a:t>
            </a:r>
            <a:r>
              <a:rPr lang="cs-CZ" dirty="0" smtClean="0">
                <a:solidFill>
                  <a:schemeClr val="tx1"/>
                </a:solidFill>
              </a:rPr>
              <a:t>elektrickou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je poháněn spalovacím motorem, v elektrárně turbínou nebo vrtulí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základním principem je elektromagnetická indukce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Podle konstrukce:	</a:t>
            </a:r>
            <a:r>
              <a:rPr lang="cs-CZ" dirty="0" smtClean="0">
                <a:solidFill>
                  <a:srgbClr val="FFC000"/>
                </a:solidFill>
              </a:rPr>
              <a:t>•</a:t>
            </a:r>
            <a:r>
              <a:rPr lang="cs-CZ" dirty="0" smtClean="0">
                <a:solidFill>
                  <a:schemeClr val="tx1"/>
                </a:solidFill>
              </a:rPr>
              <a:t> dynamo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		</a:t>
            </a:r>
            <a:r>
              <a:rPr lang="cs-CZ" dirty="0" smtClean="0">
                <a:solidFill>
                  <a:srgbClr val="FFC000"/>
                </a:solidFill>
              </a:rPr>
              <a:t>•</a:t>
            </a:r>
            <a:r>
              <a:rPr lang="cs-CZ" dirty="0" smtClean="0">
                <a:solidFill>
                  <a:schemeClr val="tx1"/>
                </a:solidFill>
              </a:rPr>
              <a:t> alternátor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31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4162"/>
            <a:ext cx="8380040" cy="4525963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je to zákon zachování energie?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Jak se vyrábí elektrická energie?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dělíme zdroje elektrické energie?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je to primární elektrický článek?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Co je to </a:t>
            </a:r>
            <a:r>
              <a:rPr lang="cs-CZ" sz="2400" dirty="0" smtClean="0"/>
              <a:t>sekundární </a:t>
            </a:r>
            <a:r>
              <a:rPr lang="cs-CZ" sz="2400" dirty="0"/>
              <a:t>elektrický článek?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Co je to </a:t>
            </a:r>
            <a:r>
              <a:rPr lang="cs-CZ" sz="2400" dirty="0" smtClean="0"/>
              <a:t>palivový </a:t>
            </a:r>
            <a:r>
              <a:rPr lang="cs-CZ" sz="2400" dirty="0"/>
              <a:t>elektrický článek</a:t>
            </a:r>
            <a:r>
              <a:rPr lang="cs-CZ" sz="24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Jakého principu využívá generátor</a:t>
            </a:r>
            <a:r>
              <a:rPr lang="cs-CZ" sz="24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Čím bývá poháněn generátor?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74232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</a:t>
            </a:r>
            <a:r>
              <a:rPr lang="cs-CZ" sz="1600" dirty="0" err="1"/>
              <a:t>Avid</a:t>
            </a:r>
            <a:r>
              <a:rPr lang="cs-CZ" sz="1600" dirty="0"/>
              <a:t>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indent="0">
              <a:buNone/>
            </a:pPr>
            <a:endParaRPr lang="cs-CZ" dirty="0" smtClean="0"/>
          </a:p>
          <a:p>
            <a:pPr marL="0" lvl="0" indent="0">
              <a:buClr>
                <a:srgbClr val="6F89F7"/>
              </a:buClr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100</TotalTime>
  <Words>389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1_Cesta</vt:lpstr>
      <vt:lpstr>Prezentace aplikace PowerPoint</vt:lpstr>
      <vt:lpstr>ANOTACE</vt:lpstr>
      <vt:lpstr>zdroje elektrické energie</vt:lpstr>
      <vt:lpstr>CHEMICKO-elektrické zdroje</vt:lpstr>
      <vt:lpstr>Akumulátor</vt:lpstr>
      <vt:lpstr>ELEKTRICKÝ GENERÁTOR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14</cp:revision>
  <dcterms:created xsi:type="dcterms:W3CDTF">2013-03-31T09:50:13Z</dcterms:created>
  <dcterms:modified xsi:type="dcterms:W3CDTF">2013-04-29T02:03:32Z</dcterms:modified>
</cp:coreProperties>
</file>