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sldIdLst>
    <p:sldId id="258" r:id="rId3"/>
    <p:sldId id="259" r:id="rId4"/>
    <p:sldId id="263" r:id="rId5"/>
    <p:sldId id="264" r:id="rId6"/>
    <p:sldId id="265" r:id="rId7"/>
    <p:sldId id="266" r:id="rId8"/>
    <p:sldId id="26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43" autoAdjust="0"/>
    <p:restoredTop sz="94660"/>
  </p:normalViewPr>
  <p:slideViewPr>
    <p:cSldViewPr>
      <p:cViewPr varScale="1">
        <p:scale>
          <a:sx n="88" d="100"/>
          <a:sy n="88" d="100"/>
        </p:scale>
        <p:origin x="-9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4376175"/>
              </p:ext>
            </p:extLst>
          </p:nvPr>
        </p:nvGraphicFramePr>
        <p:xfrm>
          <a:off x="468313" y="1516011"/>
          <a:ext cx="8348662" cy="4045092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procesy v olověných akumulátorech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Zdroje elektrické energie motorových vozidel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materiálů je poskytnout žákům informace o zdrojích elektrické energie používaných v motorových vozidlech, jejich principech, konstrukci, provozu, údržbě a závadách a opravách.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chemické procesy probíhající v olověných akumulátorech při nabíjení a </a:t>
            </a:r>
            <a:r>
              <a:rPr lang="cs-CZ" sz="280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vybíjení.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procesy v akumulátoru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02696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Nabitý akumulátor</a:t>
            </a:r>
          </a:p>
          <a:p>
            <a:r>
              <a:rPr lang="cs-CZ" sz="2400" dirty="0" smtClean="0"/>
              <a:t>povrch kladné desky – hnědý oxid </a:t>
            </a:r>
            <a:r>
              <a:rPr lang="cs-CZ" sz="2400" dirty="0" err="1" smtClean="0"/>
              <a:t>olovičitý</a:t>
            </a:r>
            <a:r>
              <a:rPr lang="cs-CZ" sz="2400" dirty="0" smtClean="0"/>
              <a:t> PbO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povrch záporné desky – šedé olovo </a:t>
            </a:r>
            <a:r>
              <a:rPr lang="cs-CZ" sz="2400" dirty="0" err="1" smtClean="0"/>
              <a:t>Pb</a:t>
            </a:r>
            <a:endParaRPr lang="cs-CZ" sz="2400" dirty="0" smtClean="0"/>
          </a:p>
          <a:p>
            <a:r>
              <a:rPr lang="cs-CZ" sz="2400" dirty="0" smtClean="0"/>
              <a:t>elektrolyt – roztok kyseliny sírové 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SO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 s vodou</a:t>
            </a:r>
          </a:p>
          <a:p>
            <a:pPr lvl="1"/>
            <a:r>
              <a:rPr lang="cs-CZ" sz="2400" dirty="0"/>
              <a:t>koncentrace 37%, hustota </a:t>
            </a:r>
            <a:r>
              <a:rPr lang="el-GR" sz="2400" dirty="0"/>
              <a:t>ρ</a:t>
            </a:r>
            <a:r>
              <a:rPr lang="cs-CZ" sz="2400" dirty="0"/>
              <a:t>=1,28 g/cm</a:t>
            </a:r>
            <a:r>
              <a:rPr lang="cs-CZ" sz="2400" baseline="30000" dirty="0"/>
              <a:t>2</a:t>
            </a:r>
            <a:r>
              <a:rPr lang="cs-CZ" sz="2400" dirty="0"/>
              <a:t>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6194551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nabitý akumulátor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298050"/>
            <a:ext cx="4560168" cy="226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2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procesy v akumulátoru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45090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Vybíjení</a:t>
            </a:r>
          </a:p>
          <a:p>
            <a:r>
              <a:rPr lang="cs-CZ" sz="2400" dirty="0" smtClean="0"/>
              <a:t>na povrch obou desek se váže síra</a:t>
            </a:r>
          </a:p>
          <a:p>
            <a:r>
              <a:rPr lang="cs-CZ" sz="2400" dirty="0" smtClean="0"/>
              <a:t>vzniká síran olovnatý PbSO</a:t>
            </a:r>
            <a:r>
              <a:rPr lang="cs-CZ" sz="2400" baseline="-25000" dirty="0" smtClean="0"/>
              <a:t>4</a:t>
            </a:r>
          </a:p>
          <a:p>
            <a:r>
              <a:rPr lang="cs-CZ" sz="2400" dirty="0" smtClean="0"/>
              <a:t>vzniká voda, klesá hustota elektrolytu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8" y="619455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vybíjení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166692"/>
            <a:ext cx="4824536" cy="239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04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procesy v akumulátoru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4163"/>
            <a:ext cx="8812088" cy="245090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Vybitý akumulátor</a:t>
            </a:r>
          </a:p>
          <a:p>
            <a:r>
              <a:rPr lang="cs-CZ" sz="2400" dirty="0" smtClean="0"/>
              <a:t>na povrch obou desek je vrstva síranu olovnatého PbSO</a:t>
            </a:r>
            <a:r>
              <a:rPr lang="cs-CZ" sz="2400" baseline="-25000" dirty="0" smtClean="0"/>
              <a:t>4</a:t>
            </a:r>
          </a:p>
          <a:p>
            <a:r>
              <a:rPr lang="cs-CZ" sz="2400" dirty="0" smtClean="0"/>
              <a:t>vzniká voda</a:t>
            </a:r>
          </a:p>
          <a:p>
            <a:r>
              <a:rPr lang="cs-CZ" sz="2400" dirty="0" smtClean="0"/>
              <a:t>klesá hustota elektrolytu na 1,12 g/cm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koncentrace kyseliny sírové je jen 12%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8" y="619455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vybitý akumulátor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274029"/>
            <a:ext cx="4608512" cy="228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0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procesy v akumulátoru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4163"/>
            <a:ext cx="8812088" cy="2810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Sulfatace</a:t>
            </a:r>
          </a:p>
          <a:p>
            <a:r>
              <a:rPr lang="cs-CZ" sz="2400" dirty="0" smtClean="0"/>
              <a:t>vzniká při delším hlubokém vybití akumulátoru</a:t>
            </a:r>
          </a:p>
          <a:p>
            <a:r>
              <a:rPr lang="cs-CZ" sz="2400" dirty="0" smtClean="0"/>
              <a:t>hrubé, nerozpustné krystaly síranu olovnatého na deskách</a:t>
            </a:r>
          </a:p>
          <a:p>
            <a:r>
              <a:rPr lang="cs-CZ" sz="2400" dirty="0"/>
              <a:t>zvyšuje vnitřní odpor</a:t>
            </a:r>
          </a:p>
          <a:p>
            <a:r>
              <a:rPr lang="cs-CZ" sz="2400" dirty="0" smtClean="0"/>
              <a:t>snižuje kapacitu</a:t>
            </a:r>
          </a:p>
          <a:p>
            <a:r>
              <a:rPr lang="cs-CZ" sz="2400" dirty="0" smtClean="0"/>
              <a:t>snižuje životnost akumulátoru</a:t>
            </a:r>
          </a:p>
          <a:p>
            <a:endParaRPr lang="cs-CZ" sz="24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619455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vybitý akumulátor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797153"/>
            <a:ext cx="3555683" cy="176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4162"/>
            <a:ext cx="8524056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je chemické složení elektrolytu a povrchu desek nabitého olověného akumulátoru?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chemické reakce probíhají při vybíjení?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</a:t>
            </a:r>
            <a:r>
              <a:rPr lang="cs-CZ" sz="2400" dirty="0"/>
              <a:t>je chemické složení elektrolytu a povrchu </a:t>
            </a:r>
            <a:r>
              <a:rPr lang="cs-CZ" sz="2400" dirty="0" smtClean="0"/>
              <a:t>desek vybitého akumulátoru?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/>
              <a:t>Jaké chemické reakce probíhají při </a:t>
            </a:r>
            <a:r>
              <a:rPr lang="cs-CZ" sz="2400" dirty="0" smtClean="0"/>
              <a:t>nabíjení</a:t>
            </a:r>
            <a:r>
              <a:rPr lang="cs-CZ" sz="2400" dirty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je to </a:t>
            </a:r>
            <a:r>
              <a:rPr lang="cs-CZ" sz="2400" smtClean="0"/>
              <a:t>„sulfatace“?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2547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r>
              <a:rPr lang="cs-CZ" dirty="0" smtClean="0"/>
              <a:t>Seznam obrázků</a:t>
            </a:r>
          </a:p>
          <a:p>
            <a:pPr lvl="0">
              <a:buClr>
                <a:srgbClr val="6F89F7"/>
              </a:buClr>
              <a:buAutoNum type="arabicPeriod"/>
            </a:pPr>
            <a:r>
              <a:rPr lang="cs-CZ" sz="1600" dirty="0" smtClean="0"/>
              <a:t>tvorba autora</a:t>
            </a:r>
          </a:p>
          <a:p>
            <a:pPr>
              <a:buClr>
                <a:srgbClr val="6F89F7"/>
              </a:buClr>
              <a:buFont typeface="Wingdings" pitchFamily="2" charset="2"/>
              <a:buAutoNum type="arabicPeriod"/>
            </a:pPr>
            <a:r>
              <a:rPr lang="cs-CZ" sz="1600" dirty="0"/>
              <a:t>tvorba autora</a:t>
            </a:r>
          </a:p>
          <a:p>
            <a:pPr>
              <a:buClr>
                <a:srgbClr val="6F89F7"/>
              </a:buClr>
              <a:buFont typeface="Wingdings" pitchFamily="2" charset="2"/>
              <a:buAutoNum type="arabicPeriod"/>
            </a:pPr>
            <a:r>
              <a:rPr lang="cs-CZ" sz="1600"/>
              <a:t>tvorba autora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600" smtClean="0"/>
          </a:p>
          <a:p>
            <a:pPr lvl="0">
              <a:buClr>
                <a:srgbClr val="6F89F7"/>
              </a:buClr>
              <a:buAutoNum type="arabicPeriod"/>
            </a:pPr>
            <a:endParaRPr lang="cs-CZ" sz="1600" dirty="0" smtClean="0"/>
          </a:p>
          <a:p>
            <a:pPr lvl="0">
              <a:buClr>
                <a:srgbClr val="6F89F7"/>
              </a:buClr>
              <a:buAutoNum type="arabicPeriod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1142</TotalTime>
  <Words>384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1_Cesta</vt:lpstr>
      <vt:lpstr>Prezentace aplikace PowerPoint</vt:lpstr>
      <vt:lpstr>ANOTACE</vt:lpstr>
      <vt:lpstr>chemické procesy v akumulátoru</vt:lpstr>
      <vt:lpstr>chemické procesy v akumulátoru</vt:lpstr>
      <vt:lpstr>chemické procesy v akumulátoru</vt:lpstr>
      <vt:lpstr>chemické procesy v akumulátoru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58</cp:revision>
  <dcterms:created xsi:type="dcterms:W3CDTF">2013-03-31T09:50:13Z</dcterms:created>
  <dcterms:modified xsi:type="dcterms:W3CDTF">2013-04-29T02:10:04Z</dcterms:modified>
</cp:coreProperties>
</file>