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1511755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Vnitřní odpor, samovybíjení olověných akumulátorů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827166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vysvětlení pojmů vnitřní odpor, samovybíjení, měkký a tvrdý zdroj napětí.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odpor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5043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Ideální zdroj napětí (akumulátor)</a:t>
            </a:r>
          </a:p>
          <a:p>
            <a:r>
              <a:rPr lang="cs-CZ" sz="2400" dirty="0" smtClean="0"/>
              <a:t>neklade </a:t>
            </a:r>
            <a:r>
              <a:rPr lang="cs-CZ" sz="2400" dirty="0"/>
              <a:t>proudu žádný </a:t>
            </a:r>
            <a:r>
              <a:rPr lang="cs-CZ" sz="2400" dirty="0" smtClean="0"/>
              <a:t>odpor</a:t>
            </a:r>
          </a:p>
          <a:p>
            <a:r>
              <a:rPr lang="cs-CZ" sz="2400" dirty="0" smtClean="0"/>
              <a:t>jeho </a:t>
            </a:r>
            <a:r>
              <a:rPr lang="cs-CZ" sz="2400" dirty="0"/>
              <a:t>vnitřní odpor je </a:t>
            </a:r>
            <a:r>
              <a:rPr lang="cs-CZ" sz="2400" dirty="0" smtClean="0"/>
              <a:t>nulový</a:t>
            </a:r>
          </a:p>
          <a:p>
            <a:r>
              <a:rPr lang="cs-CZ" sz="2400" dirty="0" smtClean="0"/>
              <a:t>svorkové </a:t>
            </a:r>
            <a:r>
              <a:rPr lang="cs-CZ" sz="2400" dirty="0"/>
              <a:t>napětí </a:t>
            </a:r>
            <a:r>
              <a:rPr lang="cs-CZ" sz="2400" dirty="0" smtClean="0"/>
              <a:t>se při zatížení nemění</a:t>
            </a:r>
            <a:endParaRPr lang="cs-CZ" dirty="0"/>
          </a:p>
          <a:p>
            <a:r>
              <a:rPr lang="cs-CZ" sz="2400" dirty="0" smtClean="0"/>
              <a:t>Neexistuje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2800" b="1" dirty="0" smtClean="0"/>
              <a:t>Reálný zdroj napětí</a:t>
            </a:r>
          </a:p>
          <a:p>
            <a:r>
              <a:rPr lang="cs-CZ" sz="2400" dirty="0" smtClean="0"/>
              <a:t>má vnitřní odpor, který způsobuje:</a:t>
            </a:r>
          </a:p>
          <a:p>
            <a:pPr lvl="1"/>
            <a:r>
              <a:rPr lang="cs-CZ" sz="2000" dirty="0" smtClean="0"/>
              <a:t>úbytek napětí při zatížení = klesá napětí</a:t>
            </a:r>
          </a:p>
          <a:p>
            <a:pPr lvl="1"/>
            <a:r>
              <a:rPr lang="cs-CZ" sz="2000" dirty="0" smtClean="0"/>
              <a:t>snížení výkonu a maximálního proudu</a:t>
            </a:r>
          </a:p>
          <a:p>
            <a:pPr marL="57150" indent="0">
              <a:buNone/>
            </a:pPr>
            <a:endParaRPr lang="cs-CZ" sz="800" dirty="0" smtClean="0"/>
          </a:p>
          <a:p>
            <a:pPr marL="57150" indent="0">
              <a:buNone/>
            </a:pPr>
            <a:r>
              <a:rPr lang="cs-CZ" sz="2400" dirty="0" smtClean="0"/>
              <a:t>Vnitřní odpor zdroje klade odpor proudu, procházejícímu obvodem.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/>
              <a:t>Zdroje </a:t>
            </a:r>
            <a:r>
              <a:rPr lang="cs-CZ" dirty="0" smtClean="0"/>
              <a:t>podle vnitřního odporu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3907160" cy="409128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Tvrdé:</a:t>
            </a:r>
          </a:p>
          <a:p>
            <a:r>
              <a:rPr lang="cs-CZ" sz="2400" dirty="0" smtClean="0"/>
              <a:t>malý vnitřní odpor</a:t>
            </a:r>
          </a:p>
          <a:p>
            <a:r>
              <a:rPr lang="cs-CZ" sz="2400" dirty="0" smtClean="0"/>
              <a:t>malý pokles napětí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Měkké:</a:t>
            </a:r>
          </a:p>
          <a:p>
            <a:r>
              <a:rPr lang="cs-CZ" sz="2400" dirty="0" smtClean="0"/>
              <a:t>velký </a:t>
            </a:r>
            <a:r>
              <a:rPr lang="cs-CZ" sz="2400" dirty="0"/>
              <a:t>vnitřní odpor</a:t>
            </a:r>
          </a:p>
          <a:p>
            <a:r>
              <a:rPr lang="cs-CZ" sz="2400" dirty="0" smtClean="0"/>
              <a:t>velký </a:t>
            </a:r>
            <a:r>
              <a:rPr lang="cs-CZ" sz="2400" dirty="0"/>
              <a:t>pokles napětí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988840"/>
            <a:ext cx="4694327" cy="34648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211960" y="602128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zatěžovací charakteristika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48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samovybíjení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probíhá samovolně i bez připojení akumulátoru</a:t>
            </a:r>
          </a:p>
          <a:p>
            <a:r>
              <a:rPr lang="cs-CZ" sz="2400" dirty="0" smtClean="0"/>
              <a:t>snižuje kapacitu akumulátoru o 0,2 až 1% denně</a:t>
            </a:r>
          </a:p>
          <a:p>
            <a:r>
              <a:rPr lang="cs-CZ" sz="2400" dirty="0" smtClean="0"/>
              <a:t>při snížení kapacity o 1/3 již nemusí startovat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2400" dirty="0" smtClean="0"/>
              <a:t>V autech se k samovybíjení přidává klidová spotřeba (odběr) proudu. (řídící jednotky, autorádia, alarmy a další).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2400" dirty="0" smtClean="0"/>
              <a:t>Klidový odběr auta má být do 10 mA.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Na autech bez provozu je nutné dobíjet baterku.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9690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Zapojení více akumulátorů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Sériové</a:t>
            </a:r>
          </a:p>
          <a:p>
            <a:r>
              <a:rPr lang="cs-CZ" sz="2400" dirty="0" smtClean="0"/>
              <a:t>napětí akumulátorů se sčítá</a:t>
            </a:r>
          </a:p>
          <a:p>
            <a:r>
              <a:rPr lang="cs-CZ" sz="2400" dirty="0" smtClean="0"/>
              <a:t>proud se nezvyšuje</a:t>
            </a:r>
          </a:p>
          <a:p>
            <a:r>
              <a:rPr lang="cs-CZ" sz="2400" dirty="0"/>
              <a:t>kapacita akumulátorů se </a:t>
            </a:r>
            <a:r>
              <a:rPr lang="cs-CZ" sz="2400" dirty="0" smtClean="0"/>
              <a:t>sčítá</a:t>
            </a:r>
          </a:p>
          <a:p>
            <a:pPr marL="0" indent="0">
              <a:buNone/>
            </a:pPr>
            <a:r>
              <a:rPr lang="cs-CZ" dirty="0" smtClean="0"/>
              <a:t>Paralelní</a:t>
            </a:r>
          </a:p>
          <a:p>
            <a:r>
              <a:rPr lang="cs-CZ" sz="2400" dirty="0" smtClean="0"/>
              <a:t>napětí se nemění</a:t>
            </a:r>
          </a:p>
          <a:p>
            <a:r>
              <a:rPr lang="cs-CZ" sz="2400" dirty="0" smtClean="0"/>
              <a:t>proud akumulátorů se sčítá</a:t>
            </a:r>
          </a:p>
          <a:p>
            <a:r>
              <a:rPr lang="cs-CZ" sz="2400" dirty="0"/>
              <a:t>kapacita akumulátorů se sčítá</a:t>
            </a:r>
          </a:p>
          <a:p>
            <a:r>
              <a:rPr lang="cs-CZ" sz="2400" dirty="0" smtClean="0"/>
              <a:t>používá se při připojení baterek přes startovací kabely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18497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4162"/>
            <a:ext cx="8596064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znamená „ideální zdroj napětí“?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Co znamená </a:t>
            </a:r>
            <a:r>
              <a:rPr lang="cs-CZ" sz="2400" dirty="0" smtClean="0"/>
              <a:t>„reálný </a:t>
            </a:r>
            <a:r>
              <a:rPr lang="cs-CZ" sz="2400" dirty="0"/>
              <a:t>zdroj napětí“?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„tvrdý“, nebo „měkký“ zdroj elektrické energie?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Vysvětlete samovybíjení akumulátoru.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hrozí samovybíjením akumulátoru?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je výsledné napětí sériově a paralelně zapojených akumulátorů?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 </a:t>
            </a:r>
            <a:r>
              <a:rPr lang="cs-CZ" sz="2400" dirty="0"/>
              <a:t>je </a:t>
            </a:r>
            <a:r>
              <a:rPr lang="cs-CZ" sz="2400" dirty="0" smtClean="0"/>
              <a:t>výsledný proud </a:t>
            </a:r>
            <a:r>
              <a:rPr lang="cs-CZ" sz="2400" dirty="0"/>
              <a:t>sériově a paralelně zapojených akumulátorů?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</a:t>
            </a:r>
            <a:r>
              <a:rPr lang="cs-CZ" sz="2400" dirty="0"/>
              <a:t>je </a:t>
            </a:r>
            <a:r>
              <a:rPr lang="cs-CZ" sz="2400" smtClean="0"/>
              <a:t>výsledná kapacita </a:t>
            </a:r>
            <a:r>
              <a:rPr lang="cs-CZ" sz="2400" dirty="0"/>
              <a:t>sériově a paralelně zapojených akumulátorů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47244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zatěžovací charakteristika </a:t>
            </a:r>
            <a:r>
              <a:rPr lang="cs-CZ" sz="1600" dirty="0" smtClean="0"/>
              <a:t>- tvorba autora</a:t>
            </a:r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1103</TotalTime>
  <Words>457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1_Cesta</vt:lpstr>
      <vt:lpstr>Prezentace aplikace PowerPoint</vt:lpstr>
      <vt:lpstr>ANOTACE</vt:lpstr>
      <vt:lpstr>Vnitřní odpor</vt:lpstr>
      <vt:lpstr>Zdroje podle vnitřního odporu</vt:lpstr>
      <vt:lpstr>samovybíjení</vt:lpstr>
      <vt:lpstr>Zapojení více akumulátorů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56</cp:revision>
  <dcterms:created xsi:type="dcterms:W3CDTF">2013-03-31T09:50:13Z</dcterms:created>
  <dcterms:modified xsi:type="dcterms:W3CDTF">2013-04-29T02:10:17Z</dcterms:modified>
</cp:coreProperties>
</file>