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4" r:id="rId5"/>
    <p:sldId id="263" r:id="rId6"/>
    <p:sldId id="265" r:id="rId7"/>
    <p:sldId id="266" r:id="rId8"/>
    <p:sldId id="267" r:id="rId9"/>
    <p:sldId id="268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4011776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Dynamo – konstrukce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základy konstrukce dynama.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Požadavky na </a:t>
            </a:r>
            <a:r>
              <a:rPr lang="cs-CZ" dirty="0" smtClean="0"/>
              <a:t>generátory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/>
          <a:lstStyle/>
          <a:p>
            <a:pPr lvl="1">
              <a:lnSpc>
                <a:spcPct val="90000"/>
              </a:lnSpc>
            </a:pPr>
            <a:r>
              <a:rPr lang="cs-CZ" dirty="0" smtClean="0"/>
              <a:t>výroba </a:t>
            </a:r>
            <a:r>
              <a:rPr lang="cs-CZ" dirty="0"/>
              <a:t>stejnosměrného napětí požadované hodnoty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dosažení plného výkonu již při nízkých otáčkách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vysoká účinnost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bezúdržbový </a:t>
            </a:r>
            <a:r>
              <a:rPr lang="cs-CZ" dirty="0" smtClean="0"/>
              <a:t>provoz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dlouhá </a:t>
            </a:r>
            <a:r>
              <a:rPr lang="cs-CZ" dirty="0"/>
              <a:t>životnost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malá velikost a hmotnost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nízká hlučnost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51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točivý </a:t>
            </a:r>
            <a:r>
              <a:rPr lang="cs-CZ" sz="2800" dirty="0"/>
              <a:t>elektrický </a:t>
            </a:r>
            <a:r>
              <a:rPr lang="cs-CZ" sz="2800" dirty="0" smtClean="0"/>
              <a:t>stroj</a:t>
            </a:r>
          </a:p>
          <a:p>
            <a:r>
              <a:rPr lang="cs-CZ" sz="2800" dirty="0" smtClean="0"/>
              <a:t>přeměňuje </a:t>
            </a:r>
            <a:r>
              <a:rPr lang="cs-CZ" sz="2800" dirty="0"/>
              <a:t>mechanickou energii </a:t>
            </a:r>
            <a:r>
              <a:rPr lang="cs-CZ" sz="2800" dirty="0" smtClean="0"/>
              <a:t>na elektrickou</a:t>
            </a:r>
          </a:p>
          <a:p>
            <a:r>
              <a:rPr lang="cs-CZ" sz="2800" dirty="0" smtClean="0"/>
              <a:t>generuje stejnosměrné napětí</a:t>
            </a:r>
          </a:p>
          <a:p>
            <a:r>
              <a:rPr lang="cs-CZ" sz="2800" dirty="0" smtClean="0"/>
              <a:t>stejnosměrný </a:t>
            </a:r>
            <a:r>
              <a:rPr lang="cs-CZ" sz="2800" dirty="0"/>
              <a:t>elektrický </a:t>
            </a:r>
            <a:r>
              <a:rPr lang="cs-CZ" sz="2800" dirty="0" smtClean="0"/>
              <a:t>generátor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2800" dirty="0" smtClean="0"/>
              <a:t>Hlavní části:</a:t>
            </a:r>
          </a:p>
          <a:p>
            <a:r>
              <a:rPr lang="cs-CZ" sz="2800" dirty="0" smtClean="0"/>
              <a:t>stator s magnetem cívkami</a:t>
            </a:r>
          </a:p>
          <a:p>
            <a:r>
              <a:rPr lang="cs-CZ" sz="2800" dirty="0" smtClean="0"/>
              <a:t>rotor s cívkami</a:t>
            </a:r>
          </a:p>
          <a:p>
            <a:r>
              <a:rPr lang="cs-CZ" sz="2800" dirty="0" smtClean="0"/>
              <a:t>komutátor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185593"/>
            <a:ext cx="3672408" cy="36724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6163411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Dynamo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Dynamo – 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4968552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Stator</a:t>
            </a:r>
          </a:p>
          <a:p>
            <a:r>
              <a:rPr lang="cs-CZ" sz="2400" dirty="0" smtClean="0"/>
              <a:t>obvykle </a:t>
            </a:r>
            <a:r>
              <a:rPr lang="cs-CZ" sz="2400" dirty="0"/>
              <a:t>tvořen statorovou trubkou, uvnitř </a:t>
            </a:r>
            <a:r>
              <a:rPr lang="cs-CZ" sz="2400" dirty="0" smtClean="0"/>
              <a:t>připevněny cívky</a:t>
            </a:r>
          </a:p>
          <a:p>
            <a:pPr marL="0" indent="0">
              <a:buNone/>
            </a:pPr>
            <a:r>
              <a:rPr lang="cs-CZ" dirty="0" smtClean="0"/>
              <a:t>Víka</a:t>
            </a:r>
          </a:p>
          <a:p>
            <a:r>
              <a:rPr lang="cs-CZ" sz="2600" dirty="0" smtClean="0"/>
              <a:t>připevněna </a:t>
            </a:r>
            <a:r>
              <a:rPr lang="cs-CZ" sz="2600" dirty="0"/>
              <a:t>ke statorové </a:t>
            </a:r>
            <a:r>
              <a:rPr lang="cs-CZ" sz="2600" dirty="0" smtClean="0"/>
              <a:t>trubce, prochází </a:t>
            </a:r>
            <a:r>
              <a:rPr lang="cs-CZ" sz="2600" dirty="0"/>
              <a:t>jimi </a:t>
            </a:r>
            <a:r>
              <a:rPr lang="cs-CZ" sz="2600" dirty="0" smtClean="0"/>
              <a:t>vzduch </a:t>
            </a:r>
            <a:r>
              <a:rPr lang="cs-CZ" sz="2600" dirty="0"/>
              <a:t>chlazení, drží celé </a:t>
            </a:r>
            <a:r>
              <a:rPr lang="cs-CZ" sz="2600" dirty="0" smtClean="0"/>
              <a:t>dynamo</a:t>
            </a:r>
          </a:p>
          <a:p>
            <a:pPr marL="0" indent="0">
              <a:buNone/>
            </a:pPr>
            <a:r>
              <a:rPr lang="cs-CZ" dirty="0" smtClean="0"/>
              <a:t>Rotor </a:t>
            </a:r>
            <a:r>
              <a:rPr lang="cs-CZ" dirty="0"/>
              <a:t>(</a:t>
            </a:r>
            <a:r>
              <a:rPr lang="cs-CZ" dirty="0" smtClean="0"/>
              <a:t>kotva)</a:t>
            </a:r>
          </a:p>
          <a:p>
            <a:r>
              <a:rPr lang="cs-CZ" sz="2400" dirty="0" smtClean="0"/>
              <a:t>složen </a:t>
            </a:r>
            <a:r>
              <a:rPr lang="cs-CZ" sz="2400" dirty="0"/>
              <a:t>z hřídele, elektrotechnických vzájemně odizolovaných plechů, cívek a </a:t>
            </a:r>
            <a:r>
              <a:rPr lang="cs-CZ" sz="2400" dirty="0" smtClean="0"/>
              <a:t>komutátoru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57243" y="2291629"/>
            <a:ext cx="4662876" cy="276115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08104" y="600364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dynamo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842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</a:t>
            </a:r>
            <a:r>
              <a:rPr lang="cs-CZ" dirty="0" smtClean="0"/>
              <a:t>– 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5131296" cy="52252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Cívky statoru</a:t>
            </a:r>
          </a:p>
          <a:p>
            <a:r>
              <a:rPr lang="cs-CZ" sz="2400" dirty="0" smtClean="0"/>
              <a:t>budící vinutí </a:t>
            </a:r>
          </a:p>
          <a:p>
            <a:r>
              <a:rPr lang="cs-CZ" sz="2400" dirty="0" smtClean="0"/>
              <a:t>většinou čtyři cívky, nebo také póly</a:t>
            </a:r>
          </a:p>
          <a:p>
            <a:r>
              <a:rPr lang="cs-CZ" sz="2400" dirty="0" smtClean="0"/>
              <a:t>Vytváří magnetické pole pro indukci</a:t>
            </a:r>
          </a:p>
          <a:p>
            <a:pPr marL="0" indent="0">
              <a:buNone/>
            </a:pPr>
            <a:r>
              <a:rPr lang="cs-CZ" dirty="0" smtClean="0"/>
              <a:t>Cívky rotoru</a:t>
            </a:r>
          </a:p>
          <a:p>
            <a:r>
              <a:rPr lang="cs-CZ" sz="2400" dirty="0" smtClean="0"/>
              <a:t>pracovní vinutí</a:t>
            </a:r>
          </a:p>
          <a:p>
            <a:r>
              <a:rPr lang="cs-CZ" sz="2400" dirty="0" smtClean="0"/>
              <a:t>indukuje el. napětí</a:t>
            </a:r>
          </a:p>
          <a:p>
            <a:pPr marL="0" indent="0">
              <a:buNone/>
            </a:pPr>
            <a:r>
              <a:rPr lang="cs-CZ" dirty="0" smtClean="0"/>
              <a:t>Komutátor</a:t>
            </a:r>
          </a:p>
          <a:p>
            <a:r>
              <a:rPr lang="cs-CZ" sz="2400" dirty="0" smtClean="0"/>
              <a:t>odvádí proud z rotoru do uhlíků</a:t>
            </a:r>
          </a:p>
          <a:p>
            <a:r>
              <a:rPr lang="cs-CZ" sz="2400" dirty="0" smtClean="0"/>
              <a:t>usměrňuje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11754" y="638132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rotor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595132">
            <a:off x="3444664" y="2536173"/>
            <a:ext cx="6151563" cy="196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039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– díly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4162"/>
            <a:ext cx="8524056" cy="452596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Držák </a:t>
            </a:r>
            <a:r>
              <a:rPr lang="cs-CZ" dirty="0" smtClean="0"/>
              <a:t>uhlíků</a:t>
            </a:r>
          </a:p>
          <a:p>
            <a:pPr algn="just"/>
            <a:r>
              <a:rPr lang="cs-CZ" sz="2400" dirty="0" smtClean="0"/>
              <a:t>umístěn </a:t>
            </a:r>
            <a:r>
              <a:rPr lang="cs-CZ" sz="2400" dirty="0"/>
              <a:t>ve víku</a:t>
            </a:r>
          </a:p>
          <a:p>
            <a:pPr marL="0" indent="0" algn="just">
              <a:buNone/>
            </a:pPr>
            <a:r>
              <a:rPr lang="cs-CZ" dirty="0"/>
              <a:t>Uhlíky s přítlačnými </a:t>
            </a:r>
            <a:r>
              <a:rPr lang="cs-CZ" dirty="0" smtClean="0"/>
              <a:t>pružinami</a:t>
            </a:r>
          </a:p>
          <a:p>
            <a:pPr algn="just"/>
            <a:r>
              <a:rPr lang="cs-CZ" sz="2400" dirty="0"/>
              <a:t>odvádí proud z rotoru</a:t>
            </a:r>
          </a:p>
          <a:p>
            <a:pPr marL="0" indent="0" algn="just">
              <a:buNone/>
            </a:pPr>
            <a:r>
              <a:rPr lang="cs-CZ" dirty="0" smtClean="0"/>
              <a:t>Ložiska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Vrtule </a:t>
            </a:r>
            <a:r>
              <a:rPr lang="cs-CZ" dirty="0"/>
              <a:t>chlazení</a:t>
            </a:r>
          </a:p>
          <a:p>
            <a:pPr marL="0" indent="0" algn="just">
              <a:buNone/>
            </a:pPr>
            <a:r>
              <a:rPr lang="cs-CZ" dirty="0"/>
              <a:t>Řemenice na klínový </a:t>
            </a:r>
            <a:r>
              <a:rPr lang="cs-CZ" dirty="0" smtClean="0"/>
              <a:t>řemen</a:t>
            </a:r>
          </a:p>
          <a:p>
            <a:pPr marL="0" indent="0" algn="just">
              <a:buNone/>
            </a:pPr>
            <a:r>
              <a:rPr lang="cs-CZ" dirty="0" smtClean="0"/>
              <a:t>Napínák řemene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143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– díly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340768"/>
            <a:ext cx="6732240" cy="4752960"/>
          </a:xfrm>
        </p:spPr>
      </p:pic>
      <p:sp>
        <p:nvSpPr>
          <p:cNvPr id="6" name="TextovéPole 5"/>
          <p:cNvSpPr txBox="1"/>
          <p:nvPr/>
        </p:nvSpPr>
        <p:spPr>
          <a:xfrm>
            <a:off x="539552" y="630932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řez dynamem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687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dělá dynamo?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požadavky na dynamo?3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 jakých dílů je dynamo?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Popište rotor dynama.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je funkce komutátoru?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Popište stator dynama.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jsou v dynamu vinutí a kde </a:t>
            </a:r>
            <a:r>
              <a:rPr lang="cs-CZ" sz="2400" smtClean="0"/>
              <a:t>jsou umístěna?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386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/>
              <a:t>Dynamo</a:t>
            </a:r>
            <a:r>
              <a:rPr lang="cs-CZ" sz="1600" dirty="0"/>
              <a:t> [online]. [cit. </a:t>
            </a:r>
            <a:r>
              <a:rPr lang="cs-CZ" sz="1600" dirty="0" smtClean="0"/>
              <a:t>13.11.2012].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nd01.jxs.cz/242/969/2b3fb1fe08_28306449_o2.jpg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tvorba autora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/>
              <a:t>Rotor</a:t>
            </a:r>
            <a:r>
              <a:rPr lang="cs-CZ" sz="1600" dirty="0"/>
              <a:t> [online]. [cit. </a:t>
            </a:r>
            <a:r>
              <a:rPr lang="cs-CZ" sz="1600" dirty="0" smtClean="0"/>
              <a:t>13.11.2012].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www.sopo.cz/cache/images/galleryview/J6U2djwB.jpg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TANAKA, TOSHINORI (TOKYO, JP), DAIKOKU, AKIHIRO (TOKYO, JP), YAMAMOTO, KYOUHEI (TOKYO, JP), YONEMORI, KEI (TOKYO, JP). </a:t>
            </a:r>
            <a:r>
              <a:rPr lang="cs-CZ" sz="1600" i="1" dirty="0"/>
              <a:t>Dynamo </a:t>
            </a:r>
            <a:r>
              <a:rPr lang="cs-CZ" sz="1600" i="1" dirty="0" err="1"/>
              <a:t>machine</a:t>
            </a:r>
            <a:r>
              <a:rPr lang="cs-CZ" sz="1600" dirty="0"/>
              <a:t> [online]. [cit. </a:t>
            </a:r>
            <a:r>
              <a:rPr lang="cs-CZ" sz="1600" smtClean="0"/>
              <a:t>13.11.2012]. </a:t>
            </a:r>
            <a:r>
              <a:rPr lang="cs-CZ" sz="1600" dirty="0"/>
              <a:t>Dostupný na WWW: http://www.freepatentsonline.com/6774525-0-large.jpg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1136</TotalTime>
  <Words>494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1_Cesta</vt:lpstr>
      <vt:lpstr>Prezentace aplikace PowerPoint</vt:lpstr>
      <vt:lpstr>ANOTACE</vt:lpstr>
      <vt:lpstr>Požadavky na generátory</vt:lpstr>
      <vt:lpstr>dynamo</vt:lpstr>
      <vt:lpstr>Dynamo – díly</vt:lpstr>
      <vt:lpstr>Dynamo – díly</vt:lpstr>
      <vt:lpstr>Dynamo – díly</vt:lpstr>
      <vt:lpstr>Dynamo – díly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59</cp:revision>
  <dcterms:created xsi:type="dcterms:W3CDTF">2013-03-31T09:50:13Z</dcterms:created>
  <dcterms:modified xsi:type="dcterms:W3CDTF">2013-04-29T02:11:04Z</dcterms:modified>
</cp:coreProperties>
</file>