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4" r:id="rId5"/>
    <p:sldId id="265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7772671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Dynamo – princip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vysvětlení základního principu dynama.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 dynama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844824"/>
            <a:ext cx="4464496" cy="4248472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400" dirty="0" smtClean="0"/>
              <a:t>Do budícího vinutí statoru je přivedeno napětí, vytvoří stacionární magnetické pole.</a:t>
            </a:r>
          </a:p>
          <a:p>
            <a:pPr algn="just">
              <a:lnSpc>
                <a:spcPct val="90000"/>
              </a:lnSpc>
            </a:pPr>
            <a:r>
              <a:rPr lang="cs-CZ" sz="2400" dirty="0" smtClean="0"/>
              <a:t>Pracovní vinutí rotoru protínáním siločar indukuje elektrické napětí.</a:t>
            </a:r>
          </a:p>
          <a:p>
            <a:pPr algn="just">
              <a:lnSpc>
                <a:spcPct val="90000"/>
              </a:lnSpc>
            </a:pPr>
            <a:r>
              <a:rPr lang="cs-CZ" sz="2400" dirty="0" smtClean="0"/>
              <a:t>Elektrická energie je odváděna přes komutátor,  uhlíky a elektroinstalaci do akumulátoru.</a:t>
            </a:r>
          </a:p>
          <a:p>
            <a:pPr algn="just">
              <a:lnSpc>
                <a:spcPct val="90000"/>
              </a:lnSpc>
            </a:pP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3305362" cy="31683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580526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Dynamo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51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 dynama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4248472" cy="4536504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cs-CZ" sz="2800" dirty="0" smtClean="0"/>
              <a:t>Princip komutátoru I.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/>
            </a:pPr>
            <a:r>
              <a:rPr lang="cs-CZ" sz="2200" dirty="0" smtClean="0"/>
              <a:t>cívka </a:t>
            </a:r>
            <a:r>
              <a:rPr lang="cs-CZ" sz="2200" dirty="0"/>
              <a:t>protíná siločáry </a:t>
            </a:r>
            <a:r>
              <a:rPr lang="cs-CZ" sz="2200" dirty="0" smtClean="0"/>
              <a:t>kolmo, indukuje se maximální napětí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/>
            </a:pPr>
            <a:r>
              <a:rPr lang="cs-CZ" sz="2200" dirty="0" smtClean="0"/>
              <a:t>cívka se pohybuje rovnoběžně se siločarami, indukované napětí postupně kleslo na nulu, komutátor přepíná uhlíky – přepóluje se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/>
            </a:pPr>
            <a:r>
              <a:rPr lang="cs-CZ" sz="2200" dirty="0" smtClean="0"/>
              <a:t>vodiče protínají siločáry kolmo, opačným směrem, kvůli přepólování napětí není záporné, ale kladné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/>
            </a:pPr>
            <a:r>
              <a:rPr lang="cs-CZ" sz="2200" dirty="0" smtClean="0"/>
              <a:t>jako v bodu 2.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/>
            </a:pPr>
            <a:endParaRPr lang="cs-CZ" sz="2200" dirty="0" smtClean="0"/>
          </a:p>
          <a:p>
            <a:pPr marL="457200" indent="-457200" algn="just">
              <a:lnSpc>
                <a:spcPct val="90000"/>
              </a:lnSpc>
              <a:buFont typeface="+mj-lt"/>
              <a:buAutoNum type="arabicPeriod"/>
            </a:pP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284984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Polohy rotoru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556792"/>
            <a:ext cx="3769576" cy="14261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60776" y="6237312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Průběh napětí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776" y="3789040"/>
            <a:ext cx="3956670" cy="199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01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 dynama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4248472" cy="432048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cs-CZ" sz="2800" dirty="0" smtClean="0"/>
              <a:t>Princip komutátoru II.</a:t>
            </a:r>
          </a:p>
          <a:p>
            <a:pPr algn="just">
              <a:lnSpc>
                <a:spcPct val="90000"/>
              </a:lnSpc>
            </a:pPr>
            <a:r>
              <a:rPr lang="cs-CZ" sz="2200" dirty="0" smtClean="0"/>
              <a:t>Komutátor je složen z měděných, vzájemně odizolovaných lamel, na které jsou připojeny cívky.</a:t>
            </a:r>
          </a:p>
          <a:p>
            <a:pPr algn="just">
              <a:lnSpc>
                <a:spcPct val="90000"/>
              </a:lnSpc>
            </a:pPr>
            <a:r>
              <a:rPr lang="cs-CZ" sz="2200" dirty="0" smtClean="0"/>
              <a:t>Uhlíky jsou připojeny vždy jen k cívkám s maximálním, kladným napětím.</a:t>
            </a:r>
          </a:p>
          <a:p>
            <a:pPr algn="just">
              <a:lnSpc>
                <a:spcPct val="90000"/>
              </a:lnSpc>
            </a:pPr>
            <a:r>
              <a:rPr lang="cs-CZ" sz="2200" dirty="0" smtClean="0"/>
              <a:t>Uhlíky tedy odvádí z rotoru stejnosměrné napětí.</a:t>
            </a:r>
          </a:p>
          <a:p>
            <a:pPr marL="360000" indent="-360000" algn="just">
              <a:lnSpc>
                <a:spcPct val="90000"/>
              </a:lnSpc>
              <a:buFont typeface="+mj-lt"/>
              <a:buAutoNum type="arabicPeriod" startAt="5"/>
            </a:pPr>
            <a:endParaRPr lang="cs-CZ" sz="2200" dirty="0" smtClean="0"/>
          </a:p>
          <a:p>
            <a:pPr marL="457200" indent="-457200" algn="just">
              <a:lnSpc>
                <a:spcPct val="90000"/>
              </a:lnSpc>
              <a:buFont typeface="+mj-lt"/>
              <a:buAutoNum type="arabicPeriod" startAt="5"/>
            </a:pP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910" y="6258490"/>
            <a:ext cx="3671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Výstupní napětí komutátoru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776" y="3861048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Průběh napětí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776" y="1556792"/>
            <a:ext cx="3956670" cy="199798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776" y="4517016"/>
            <a:ext cx="3956670" cy="140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530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je základní princip dynama?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základní funkce komutátoru?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napětí vyrábí rotor dynama?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dynamo usměrňuje napětí?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vzniká </a:t>
            </a:r>
            <a:r>
              <a:rPr lang="cs-CZ" sz="2400" smtClean="0"/>
              <a:t>sinusový průběh napětí?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92184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Dynamo</a:t>
            </a:r>
            <a:r>
              <a:rPr lang="cs-CZ" sz="1600" dirty="0"/>
              <a:t> [online]. [cit. </a:t>
            </a:r>
            <a:r>
              <a:rPr lang="cs-CZ" sz="1600" dirty="0" smtClean="0"/>
              <a:t>14.11.2012].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nd01.jxs.cz/756/403/802de7c52a_28303738_o2.jpg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Dynamo</a:t>
            </a:r>
            <a:r>
              <a:rPr lang="cs-CZ" sz="1600" dirty="0"/>
              <a:t> [online]. [cit. </a:t>
            </a:r>
            <a:r>
              <a:rPr lang="cs-CZ" sz="1600" smtClean="0"/>
              <a:t>14.11.2012].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nd01.jxs.cz/756/403/802de7c52a_28303738_o2.jpg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Tvorba autora</a:t>
            </a:r>
          </a:p>
          <a:p>
            <a:pPr lvl="0">
              <a:buClr>
                <a:srgbClr val="6F89F7"/>
              </a:buClr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1252</TotalTime>
  <Words>425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Princip dynama</vt:lpstr>
      <vt:lpstr>Princip dynama</vt:lpstr>
      <vt:lpstr>Princip dynama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71</cp:revision>
  <dcterms:created xsi:type="dcterms:W3CDTF">2013-03-31T09:50:13Z</dcterms:created>
  <dcterms:modified xsi:type="dcterms:W3CDTF">2013-04-29T02:11:33Z</dcterms:modified>
</cp:coreProperties>
</file>