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4" r:id="rId5"/>
    <p:sldId id="263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1626023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Dynamo – zapojení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vysvětlení zapojení dynama.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zapojení dynama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424936" cy="2520280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/>
              <a:t>Budící vinutí je propojeno s kladným, nebo záporným uhlíkem.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/>
              <a:t>Způsob zapojení nemá vliv na činnost dynama.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/>
              <a:t>Zapojení se musí přizpůsobit druh regulace.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910" y="6258490"/>
            <a:ext cx="3671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Obr. 2 Mínusová regulace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6265995"/>
            <a:ext cx="2483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Obr. 1 Plusová regulace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574306"/>
            <a:ext cx="2880000" cy="1282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439306"/>
            <a:ext cx="2880000" cy="141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401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zapojení dynama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276872"/>
            <a:ext cx="4164515" cy="2999752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827661"/>
              </p:ext>
            </p:extLst>
          </p:nvPr>
        </p:nvGraphicFramePr>
        <p:xfrm>
          <a:off x="323528" y="2719334"/>
          <a:ext cx="3672408" cy="255729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859500"/>
                <a:gridCol w="2812908"/>
              </a:tblGrid>
              <a:tr h="38344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Ozn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Svorka</a:t>
                      </a:r>
                      <a:endParaRPr lang="cs-CZ" dirty="0"/>
                    </a:p>
                  </a:txBody>
                  <a:tcPr/>
                </a:tc>
              </a:tr>
              <a:tr h="383442">
                <a:tc>
                  <a:txBody>
                    <a:bodyPr/>
                    <a:lstStyle/>
                    <a:p>
                      <a:r>
                        <a:rPr lang="cs-CZ" dirty="0" smtClean="0"/>
                        <a:t>D+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pól pracovního vinutí,</a:t>
                      </a:r>
                    </a:p>
                    <a:p>
                      <a:r>
                        <a:rPr lang="cs-CZ" dirty="0" smtClean="0"/>
                        <a:t>kontrolka</a:t>
                      </a:r>
                      <a:endParaRPr lang="cs-CZ" dirty="0"/>
                    </a:p>
                  </a:txBody>
                  <a:tcPr/>
                </a:tc>
              </a:tr>
              <a:tr h="383442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r>
                        <a:rPr lang="cs-CZ" baseline="0" dirty="0" smtClean="0"/>
                        <a:t>- , 31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kostra</a:t>
                      </a:r>
                      <a:endParaRPr lang="cs-CZ" dirty="0"/>
                    </a:p>
                  </a:txBody>
                  <a:tcPr/>
                </a:tc>
              </a:tr>
              <a:tr h="383442">
                <a:tc>
                  <a:txBody>
                    <a:bodyPr/>
                    <a:lstStyle/>
                    <a:p>
                      <a:r>
                        <a:rPr lang="cs-CZ" dirty="0" smtClean="0"/>
                        <a:t>DF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buzení dynama</a:t>
                      </a:r>
                      <a:endParaRPr lang="cs-CZ" dirty="0"/>
                    </a:p>
                  </a:txBody>
                  <a:tcPr/>
                </a:tc>
              </a:tr>
              <a:tr h="383442"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pól baterky</a:t>
                      </a:r>
                      <a:endParaRPr lang="cs-CZ" dirty="0"/>
                    </a:p>
                  </a:txBody>
                  <a:tcPr/>
                </a:tc>
              </a:tr>
              <a:tr h="383442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pól</a:t>
                      </a:r>
                      <a:r>
                        <a:rPr lang="cs-CZ" baseline="0" dirty="0" smtClean="0"/>
                        <a:t> za spínací skříňkou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99992" y="6081329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Obr. </a:t>
            </a:r>
            <a:r>
              <a:rPr lang="cs-CZ" dirty="0">
                <a:solidFill>
                  <a:prstClr val="black"/>
                </a:solidFill>
              </a:rPr>
              <a:t>3</a:t>
            </a:r>
            <a:r>
              <a:rPr lang="cs-CZ" dirty="0" smtClean="0">
                <a:solidFill>
                  <a:prstClr val="black"/>
                </a:solidFill>
              </a:rPr>
              <a:t> Připojení dynama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4162"/>
            <a:ext cx="852405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Nakreslete a vysvětlete plusovou regulaci dynama.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Nakreslete a vysvětlete m</a:t>
            </a:r>
            <a:r>
              <a:rPr lang="cs-CZ" sz="2400" dirty="0" smtClean="0"/>
              <a:t>ínusovou </a:t>
            </a:r>
            <a:r>
              <a:rPr lang="cs-CZ" sz="2400" dirty="0"/>
              <a:t>regulaci dynama.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Nakreslete zapojení dobíjení s dynamem.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jsou označeny svorky na dobíjení?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 čemu </a:t>
            </a:r>
            <a:r>
              <a:rPr lang="cs-CZ" sz="2400" smtClean="0"/>
              <a:t>slouží svorka DF?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78640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Tvorba </a:t>
            </a:r>
            <a:r>
              <a:rPr lang="cs-CZ" sz="1600" dirty="0" smtClean="0"/>
              <a:t>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947</TotalTime>
  <Words>304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1_Cesta</vt:lpstr>
      <vt:lpstr>Prezentace aplikace PowerPoint</vt:lpstr>
      <vt:lpstr>ANOTACE</vt:lpstr>
      <vt:lpstr>zapojení dynama</vt:lpstr>
      <vt:lpstr>zapojení dynama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50</cp:revision>
  <dcterms:created xsi:type="dcterms:W3CDTF">2013-03-31T09:50:13Z</dcterms:created>
  <dcterms:modified xsi:type="dcterms:W3CDTF">2013-04-29T02:11:44Z</dcterms:modified>
</cp:coreProperties>
</file>