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4" r:id="rId5"/>
    <p:sldId id="263" r:id="rId6"/>
    <p:sldId id="265" r:id="rId7"/>
    <p:sldId id="266" r:id="rId8"/>
    <p:sldId id="267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38" autoAdjust="0"/>
    <p:restoredTop sz="94610" autoAdjust="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58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91695244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Dynamo – regulace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vysvětlení regulace napětí a proudu dynama.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dynamo – regulace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7867600" cy="466734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Velikost indukovaného napětí závisí na:</a:t>
            </a:r>
          </a:p>
          <a:p>
            <a:r>
              <a:rPr lang="cs-CZ" sz="2000" dirty="0" smtClean="0"/>
              <a:t>počtu závitů cívky, přesněji aktivní délce vodiče cívky „l“</a:t>
            </a:r>
          </a:p>
          <a:p>
            <a:r>
              <a:rPr lang="cs-CZ" sz="2000" dirty="0" smtClean="0"/>
              <a:t>otáčkách, přesněji rychlosti vodiče cívky </a:t>
            </a:r>
            <a:r>
              <a:rPr lang="cs-CZ" sz="2000" dirty="0"/>
              <a:t>„</a:t>
            </a:r>
            <a:r>
              <a:rPr lang="cs-CZ" sz="2000" i="1" dirty="0"/>
              <a:t>v“</a:t>
            </a:r>
            <a:endParaRPr lang="cs-CZ" sz="2000" dirty="0" smtClean="0"/>
          </a:p>
          <a:p>
            <a:r>
              <a:rPr lang="cs-CZ" sz="2000" dirty="0" smtClean="0"/>
              <a:t>síle magnetického pole, přesněji magnetické indukci „</a:t>
            </a:r>
            <a:r>
              <a:rPr lang="cs-CZ" sz="2000" i="1" dirty="0" smtClean="0"/>
              <a:t>B“</a:t>
            </a:r>
          </a:p>
          <a:p>
            <a:r>
              <a:rPr lang="cs-CZ" sz="2000" dirty="0" smtClean="0"/>
              <a:t>úhlu siločar a pohybu vodičů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sz="2000" i="1" dirty="0" smtClean="0"/>
              <a:t>U</a:t>
            </a:r>
            <a:r>
              <a:rPr lang="cs-CZ" sz="2000" dirty="0" smtClean="0"/>
              <a:t> </a:t>
            </a:r>
            <a:r>
              <a:rPr lang="cs-CZ" sz="2000" dirty="0"/>
              <a:t>–</a:t>
            </a:r>
            <a:r>
              <a:rPr lang="cs-CZ" sz="2000" dirty="0" smtClean="0"/>
              <a:t> napětí</a:t>
            </a:r>
          </a:p>
          <a:p>
            <a:pPr marL="0" indent="0">
              <a:buNone/>
            </a:pPr>
            <a:r>
              <a:rPr lang="cs-CZ" sz="2000" dirty="0" smtClean="0"/>
              <a:t>	 </a:t>
            </a:r>
            <a:r>
              <a:rPr lang="cs-CZ" sz="2000" i="1" dirty="0" smtClean="0"/>
              <a:t>l</a:t>
            </a:r>
            <a:r>
              <a:rPr lang="cs-CZ" sz="2000" dirty="0" smtClean="0"/>
              <a:t> – délka vodiče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i="1" dirty="0" smtClean="0"/>
              <a:t>v</a:t>
            </a:r>
            <a:r>
              <a:rPr lang="cs-CZ" sz="2000" dirty="0" smtClean="0"/>
              <a:t> – rychlost vodiče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i="1" dirty="0" smtClean="0"/>
              <a:t>B</a:t>
            </a:r>
            <a:r>
              <a:rPr lang="cs-CZ" sz="2000" dirty="0" smtClean="0"/>
              <a:t> – magnetická indukce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i="1" dirty="0" smtClean="0"/>
              <a:t>α</a:t>
            </a:r>
            <a:r>
              <a:rPr lang="cs-CZ" sz="2000" dirty="0" smtClean="0"/>
              <a:t> </a:t>
            </a:r>
            <a:r>
              <a:rPr lang="cs-CZ" sz="2000" dirty="0"/>
              <a:t>–</a:t>
            </a:r>
            <a:r>
              <a:rPr lang="cs-CZ" sz="2000" dirty="0" smtClean="0"/>
              <a:t> úhel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995936" y="4509120"/>
                <a:ext cx="3145028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𝑈</m:t>
                      </m:r>
                      <m:r>
                        <a:rPr lang="cs-CZ" sz="2800" i="1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N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𝐵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𝑠𝑖𝑛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4509120"/>
                <a:ext cx="3145028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5260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dynamo – regulace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7867600" cy="4163293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cs-CZ" sz="2000" dirty="0" smtClean="0"/>
              <a:t>Dy</a:t>
            </a:r>
            <a:r>
              <a:rPr lang="cs-CZ" sz="2400" dirty="0" smtClean="0"/>
              <a:t>namo musí vyrábět požadované napětí 14,5 V </a:t>
            </a:r>
            <a:r>
              <a:rPr lang="cs-CZ" sz="2400" dirty="0" err="1" smtClean="0"/>
              <a:t>v</a:t>
            </a:r>
            <a:r>
              <a:rPr lang="cs-CZ" sz="2400" dirty="0" smtClean="0"/>
              <a:t> celém rozsahu otáček motoru. 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Výkon dynama se musí regulovat.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Podle velikosti vyrobeného napětí se nastavuje síla magnetického pole budícího vinutí.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Zeslabení síly magnetického pole se dosahuje zeslabením napětí do budícího vinutí.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dynamo – regulace napětí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1" y="1772816"/>
            <a:ext cx="4699248" cy="4307309"/>
          </a:xfrm>
        </p:spPr>
        <p:txBody>
          <a:bodyPr>
            <a:normAutofit/>
          </a:bodyPr>
          <a:lstStyle/>
          <a:p>
            <a:r>
              <a:rPr lang="cs-CZ" sz="2400" dirty="0"/>
              <a:t>R</a:t>
            </a:r>
            <a:r>
              <a:rPr lang="cs-CZ" sz="2400" dirty="0" smtClean="0"/>
              <a:t>egulaci zajišťuje regulační relé.</a:t>
            </a:r>
          </a:p>
          <a:p>
            <a:r>
              <a:rPr lang="cs-CZ" sz="2400" dirty="0" smtClean="0"/>
              <a:t>Zajišťuje optimální podmínky dynama, akumulátoru a spotřebičů.</a:t>
            </a:r>
          </a:p>
          <a:p>
            <a:r>
              <a:rPr lang="cs-CZ" sz="2400" dirty="0" smtClean="0"/>
              <a:t>Obsahuje elektromagnety, spínací kontakty, pružiny, seřizování, odpory.</a:t>
            </a:r>
          </a:p>
          <a:p>
            <a:r>
              <a:rPr lang="cs-CZ" sz="2400" dirty="0" smtClean="0"/>
              <a:t>Nazývají se také vibrační regulátory</a:t>
            </a:r>
          </a:p>
          <a:p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8653" y="1988840"/>
            <a:ext cx="3705225" cy="3429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652120" y="587727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Regulační relé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098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dynamo – regulace napětí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5707360" cy="445132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Princip regulátoru napětí:</a:t>
            </a:r>
          </a:p>
          <a:p>
            <a:r>
              <a:rPr lang="cs-CZ" sz="2400" dirty="0" smtClean="0"/>
              <a:t>Při zvyšování provozního napětí cívky větší silou přitahují kontakty.</a:t>
            </a:r>
          </a:p>
          <a:p>
            <a:r>
              <a:rPr lang="cs-CZ" sz="2400" dirty="0" smtClean="0"/>
              <a:t>Přepnutím napájí budící vinutí přes odpor – nižším napětím.</a:t>
            </a:r>
          </a:p>
          <a:p>
            <a:r>
              <a:rPr lang="cs-CZ" sz="2400" dirty="0" smtClean="0"/>
              <a:t>Napětí snižuje postupně v  krocích:</a:t>
            </a:r>
          </a:p>
          <a:p>
            <a:pPr lvl="1"/>
            <a:r>
              <a:rPr lang="cs-CZ" sz="2000" dirty="0" smtClean="0"/>
              <a:t>přímo – maximální buzení</a:t>
            </a:r>
          </a:p>
          <a:p>
            <a:pPr lvl="1"/>
            <a:r>
              <a:rPr lang="cs-CZ" sz="2000" dirty="0" smtClean="0"/>
              <a:t>přes R1</a:t>
            </a:r>
          </a:p>
          <a:p>
            <a:pPr lvl="1"/>
            <a:r>
              <a:rPr lang="cs-CZ" sz="2000" dirty="0" smtClean="0"/>
              <a:t>přes R2</a:t>
            </a:r>
          </a:p>
          <a:p>
            <a:pPr lvl="1"/>
            <a:r>
              <a:rPr lang="cs-CZ" sz="2000" dirty="0" smtClean="0"/>
              <a:t>vypnuté buzení</a:t>
            </a:r>
          </a:p>
          <a:p>
            <a:pPr lvl="1"/>
            <a:endParaRPr lang="cs-CZ" sz="20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4831" y="1244419"/>
            <a:ext cx="2403157" cy="507961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43808" y="5954701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Dynamo a regulátor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2532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dynamo – regulace napětí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051176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Funkce regulátoru:</a:t>
            </a:r>
          </a:p>
          <a:p>
            <a:r>
              <a:rPr lang="cs-CZ" sz="2400" dirty="0" smtClean="0"/>
              <a:t>regulátor napětí – vždy</a:t>
            </a:r>
          </a:p>
          <a:p>
            <a:r>
              <a:rPr lang="cs-CZ" sz="2400" dirty="0" smtClean="0"/>
              <a:t>zpětný spínač – vždy – zabraňuje dynamu přechodu do režimu elektromotoru</a:t>
            </a:r>
          </a:p>
          <a:p>
            <a:r>
              <a:rPr lang="cs-CZ" sz="2400" dirty="0" smtClean="0"/>
              <a:t>proudový omezovač – někdy</a:t>
            </a:r>
          </a:p>
          <a:p>
            <a:r>
              <a:rPr lang="cs-CZ" sz="2400" dirty="0" smtClean="0"/>
              <a:t>regulátory s více funkcemi mají více cívek</a:t>
            </a:r>
            <a:endParaRPr lang="cs-CZ" sz="24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88024" y="1556792"/>
            <a:ext cx="4051176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Ø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Arial" pitchFamily="34" charset="0"/>
              <a:buChar char="•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Arial" pitchFamily="34" charset="0"/>
              <a:buChar char="•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Arial" pitchFamily="34" charset="0"/>
              <a:buChar char="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Arial" pitchFamily="34" charset="0"/>
              <a:buChar char="•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itchFamily="2" charset="2"/>
              <a:buNone/>
            </a:pPr>
            <a:r>
              <a:rPr lang="cs-CZ" dirty="0" smtClean="0"/>
              <a:t>Rozdělení podle:</a:t>
            </a:r>
          </a:p>
          <a:p>
            <a:r>
              <a:rPr lang="cs-CZ" sz="2400" dirty="0" smtClean="0"/>
              <a:t>jmenovitého napětí: 6, 12 nebo 24 V</a:t>
            </a:r>
          </a:p>
          <a:p>
            <a:r>
              <a:rPr lang="cs-CZ" sz="2400" dirty="0" smtClean="0"/>
              <a:t>počtu cívek: 1, 2, 3 i více</a:t>
            </a:r>
          </a:p>
          <a:p>
            <a:r>
              <a:rPr lang="cs-CZ" sz="2400" dirty="0" smtClean="0"/>
              <a:t>způsobu regulace: plusová, mínusová</a:t>
            </a:r>
          </a:p>
          <a:p>
            <a:r>
              <a:rPr lang="cs-CZ" sz="2400" dirty="0" smtClean="0"/>
              <a:t>provedení: kontaktní, bezkontaktní, smíšené</a:t>
            </a:r>
          </a:p>
        </p:txBody>
      </p:sp>
    </p:spTree>
    <p:extLst>
      <p:ext uri="{BB962C8B-B14F-4D97-AF65-F5344CB8AC3E}">
        <p14:creationId xmlns:p14="http://schemas.microsoft.com/office/powerpoint/2010/main" val="1446177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 čem závisí napětí vyrobené na cívce?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veličina a jednotka patří ke značce jednotky B?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Proč se napětí dynama musí regulovat?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typy regulátorů dynam?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funkce regulátorů dynam?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v regulátoru dynama?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pracuje regulátor dynama?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</a:t>
            </a:r>
            <a:r>
              <a:rPr lang="cs-CZ" sz="2400" smtClean="0"/>
              <a:t>regulátor reguluje napětí?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67282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nl-NL" sz="1600" dirty="0"/>
              <a:t>NENÍ UVEDEN. </a:t>
            </a:r>
            <a:r>
              <a:rPr lang="cs-CZ" sz="1600" i="1" dirty="0"/>
              <a:t>R</a:t>
            </a:r>
            <a:r>
              <a:rPr lang="nl-NL" sz="1600" i="1" dirty="0" smtClean="0"/>
              <a:t>ele</a:t>
            </a:r>
            <a:r>
              <a:rPr lang="nl-NL" sz="1600" dirty="0" smtClean="0"/>
              <a:t> </a:t>
            </a:r>
            <a:r>
              <a:rPr lang="nl-NL" sz="1600" dirty="0"/>
              <a:t>[online]. [cit. </a:t>
            </a:r>
            <a:r>
              <a:rPr lang="nl-NL" sz="1600" dirty="0" smtClean="0"/>
              <a:t>14.</a:t>
            </a:r>
            <a:r>
              <a:rPr lang="cs-CZ" sz="1600" dirty="0" smtClean="0"/>
              <a:t>11</a:t>
            </a:r>
            <a:r>
              <a:rPr lang="nl-NL" sz="1600" dirty="0" smtClean="0"/>
              <a:t>.201</a:t>
            </a:r>
            <a:r>
              <a:rPr lang="cs-CZ" sz="1600" dirty="0" smtClean="0"/>
              <a:t>2</a:t>
            </a:r>
            <a:r>
              <a:rPr lang="nl-NL" sz="1600" dirty="0" smtClean="0"/>
              <a:t>]. </a:t>
            </a:r>
            <a:r>
              <a:rPr lang="nl-NL" sz="1600" dirty="0"/>
              <a:t>Dostupný na WWW: http://www.elkomp.cz/images/foto_vyrobky111a_02.jpg </a:t>
            </a:r>
            <a:endParaRPr lang="cs-CZ" sz="1600" dirty="0" smtClean="0"/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NENÍ UVEDEN. </a:t>
            </a:r>
            <a:r>
              <a:rPr lang="cs-CZ" sz="1600" i="1" dirty="0" smtClean="0"/>
              <a:t>Dynamo </a:t>
            </a:r>
            <a:r>
              <a:rPr lang="cs-CZ" sz="1600" i="1" dirty="0"/>
              <a:t>a regulace</a:t>
            </a:r>
            <a:r>
              <a:rPr lang="cs-CZ" sz="1600" dirty="0"/>
              <a:t> [online]. [cit. </a:t>
            </a:r>
            <a:r>
              <a:rPr lang="cs-CZ" sz="1600" smtClean="0"/>
              <a:t>15.11.2012]. </a:t>
            </a:r>
            <a:r>
              <a:rPr lang="cs-CZ" sz="1600" dirty="0"/>
              <a:t>Dostupný na WWW: http://</a:t>
            </a:r>
            <a:r>
              <a:rPr lang="cs-CZ" sz="1600" dirty="0" smtClean="0"/>
              <a:t>lazo.czechian.net/elektrika/dynamo/7.jpg</a:t>
            </a:r>
          </a:p>
          <a:p>
            <a:pPr lvl="0">
              <a:buClr>
                <a:srgbClr val="6F89F7"/>
              </a:buClr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1039</TotalTime>
  <Words>552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1_Cesta</vt:lpstr>
      <vt:lpstr>Prezentace aplikace PowerPoint</vt:lpstr>
      <vt:lpstr>ANOTACE</vt:lpstr>
      <vt:lpstr>dynamo – regulace napětí</vt:lpstr>
      <vt:lpstr>dynamo – regulace napětí</vt:lpstr>
      <vt:lpstr>dynamo – regulace napětí</vt:lpstr>
      <vt:lpstr>dynamo – regulace napětí</vt:lpstr>
      <vt:lpstr>dynamo – regulace napětí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59</cp:revision>
  <dcterms:created xsi:type="dcterms:W3CDTF">2013-03-31T09:50:13Z</dcterms:created>
  <dcterms:modified xsi:type="dcterms:W3CDTF">2013-04-29T02:12:14Z</dcterms:modified>
</cp:coreProperties>
</file>