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  <p:sldMasterId id="2147484548" r:id="rId2"/>
  </p:sldMasterIdLst>
  <p:sldIdLst>
    <p:sldId id="258" r:id="rId3"/>
    <p:sldId id="259" r:id="rId4"/>
    <p:sldId id="263" r:id="rId5"/>
    <p:sldId id="264" r:id="rId6"/>
    <p:sldId id="265" r:id="rId7"/>
    <p:sldId id="266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43" autoAdjust="0"/>
    <p:restoredTop sz="94660"/>
  </p:normalViewPr>
  <p:slideViewPr>
    <p:cSldViewPr>
      <p:cViewPr varScale="1">
        <p:scale>
          <a:sx n="88" d="100"/>
          <a:sy n="88" d="100"/>
        </p:scale>
        <p:origin x="-9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1708FC-78C1-474E-B7A9-72F9FF7B472E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80AD21-396D-4332-85FF-16C7A82B4097}">
      <dgm:prSet phldrT="[Text]" custT="1"/>
      <dgm:spPr/>
      <dgm:t>
        <a:bodyPr/>
        <a:lstStyle/>
        <a:p>
          <a:r>
            <a:rPr lang="cs-CZ" sz="3200" dirty="0" smtClean="0"/>
            <a:t>Závady</a:t>
          </a:r>
          <a:endParaRPr lang="cs-CZ" sz="3200" dirty="0"/>
        </a:p>
      </dgm:t>
    </dgm:pt>
    <dgm:pt modelId="{48F6722C-2539-45B1-BD94-3C89C0A847EE}" type="parTrans" cxnId="{CF7F0DA0-4488-4A14-B243-0A13A1BE33ED}">
      <dgm:prSet/>
      <dgm:spPr/>
      <dgm:t>
        <a:bodyPr/>
        <a:lstStyle/>
        <a:p>
          <a:endParaRPr lang="cs-CZ"/>
        </a:p>
      </dgm:t>
    </dgm:pt>
    <dgm:pt modelId="{C22C77A1-55A1-46A9-8E1F-2C29686C0EE7}" type="sibTrans" cxnId="{CF7F0DA0-4488-4A14-B243-0A13A1BE33ED}">
      <dgm:prSet/>
      <dgm:spPr/>
      <dgm:t>
        <a:bodyPr/>
        <a:lstStyle/>
        <a:p>
          <a:endParaRPr lang="cs-CZ"/>
        </a:p>
      </dgm:t>
    </dgm:pt>
    <dgm:pt modelId="{D190135C-1001-4E1F-9D5F-93C6EC518CB6}">
      <dgm:prSet phldrT="[Text]" custT="1"/>
      <dgm:spPr/>
      <dgm:t>
        <a:bodyPr/>
        <a:lstStyle/>
        <a:p>
          <a:r>
            <a:rPr lang="cs-CZ" sz="3200" dirty="0" smtClean="0"/>
            <a:t>Mechanické</a:t>
          </a:r>
          <a:endParaRPr lang="cs-CZ" sz="3200" dirty="0"/>
        </a:p>
      </dgm:t>
    </dgm:pt>
    <dgm:pt modelId="{28FE4A02-4FEE-4210-8F6C-EF565BA55CD9}" type="parTrans" cxnId="{CC652DC7-E29E-4DBF-9B0B-7161A77DCD29}">
      <dgm:prSet/>
      <dgm:spPr/>
      <dgm:t>
        <a:bodyPr/>
        <a:lstStyle/>
        <a:p>
          <a:endParaRPr lang="cs-CZ"/>
        </a:p>
      </dgm:t>
    </dgm:pt>
    <dgm:pt modelId="{5E61FC23-D73E-4983-8C92-CEBDE12AE278}" type="sibTrans" cxnId="{CC652DC7-E29E-4DBF-9B0B-7161A77DCD29}">
      <dgm:prSet/>
      <dgm:spPr/>
      <dgm:t>
        <a:bodyPr/>
        <a:lstStyle/>
        <a:p>
          <a:endParaRPr lang="cs-CZ"/>
        </a:p>
      </dgm:t>
    </dgm:pt>
    <dgm:pt modelId="{3336094F-7C24-42EF-996C-19C12F464CF0}">
      <dgm:prSet phldrT="[Text]" custT="1"/>
      <dgm:spPr/>
      <dgm:t>
        <a:bodyPr/>
        <a:lstStyle/>
        <a:p>
          <a:r>
            <a:rPr lang="cs-CZ" sz="3200" dirty="0" smtClean="0"/>
            <a:t>ložisko–hlučné, …</a:t>
          </a:r>
          <a:endParaRPr lang="cs-CZ" sz="3200" dirty="0"/>
        </a:p>
      </dgm:t>
    </dgm:pt>
    <dgm:pt modelId="{BEEDB5BE-03E4-4462-87F0-F5597946EE3E}" type="parTrans" cxnId="{987B9AB5-EAD8-4CAE-9B5A-34EE89AF3EB9}">
      <dgm:prSet/>
      <dgm:spPr/>
      <dgm:t>
        <a:bodyPr/>
        <a:lstStyle/>
        <a:p>
          <a:endParaRPr lang="cs-CZ"/>
        </a:p>
      </dgm:t>
    </dgm:pt>
    <dgm:pt modelId="{102C65B3-6906-4B73-B849-E6DE7F8041A1}" type="sibTrans" cxnId="{987B9AB5-EAD8-4CAE-9B5A-34EE89AF3EB9}">
      <dgm:prSet/>
      <dgm:spPr/>
      <dgm:t>
        <a:bodyPr/>
        <a:lstStyle/>
        <a:p>
          <a:endParaRPr lang="cs-CZ"/>
        </a:p>
      </dgm:t>
    </dgm:pt>
    <dgm:pt modelId="{006C93E1-8F14-4028-9160-65C8F8F77099}">
      <dgm:prSet phldrT="[Text]" custT="1"/>
      <dgm:spPr/>
      <dgm:t>
        <a:bodyPr/>
        <a:lstStyle/>
        <a:p>
          <a:r>
            <a:rPr lang="cs-CZ" sz="3200" dirty="0" smtClean="0"/>
            <a:t>komutátor - vydřený</a:t>
          </a:r>
          <a:endParaRPr lang="cs-CZ" sz="3200" dirty="0"/>
        </a:p>
      </dgm:t>
    </dgm:pt>
    <dgm:pt modelId="{3CAA51F6-0E96-4D40-80AC-D7A3A8B3E473}" type="parTrans" cxnId="{BA852526-FAF5-4F79-AB17-C954C7C98189}">
      <dgm:prSet/>
      <dgm:spPr/>
      <dgm:t>
        <a:bodyPr/>
        <a:lstStyle/>
        <a:p>
          <a:endParaRPr lang="cs-CZ"/>
        </a:p>
      </dgm:t>
    </dgm:pt>
    <dgm:pt modelId="{FC6B4F7B-1AD8-46B9-94E4-8A8C0AB9684E}" type="sibTrans" cxnId="{BA852526-FAF5-4F79-AB17-C954C7C98189}">
      <dgm:prSet/>
      <dgm:spPr/>
      <dgm:t>
        <a:bodyPr/>
        <a:lstStyle/>
        <a:p>
          <a:endParaRPr lang="cs-CZ"/>
        </a:p>
      </dgm:t>
    </dgm:pt>
    <dgm:pt modelId="{472901C7-71AF-4B8B-A123-07C9F41AC90E}">
      <dgm:prSet phldrT="[Text]" custT="1"/>
      <dgm:spPr/>
      <dgm:t>
        <a:bodyPr/>
        <a:lstStyle/>
        <a:p>
          <a:r>
            <a:rPr lang="cs-CZ" sz="3200" dirty="0" smtClean="0"/>
            <a:t>Elektrické</a:t>
          </a:r>
          <a:endParaRPr lang="cs-CZ" sz="3200" dirty="0"/>
        </a:p>
      </dgm:t>
    </dgm:pt>
    <dgm:pt modelId="{3B8C24A2-A64A-44B9-80EE-7B381DD8746C}" type="parTrans" cxnId="{4A5F86E0-4AE4-45A7-BBA3-AD4D0DD23439}">
      <dgm:prSet/>
      <dgm:spPr/>
      <dgm:t>
        <a:bodyPr/>
        <a:lstStyle/>
        <a:p>
          <a:endParaRPr lang="cs-CZ"/>
        </a:p>
      </dgm:t>
    </dgm:pt>
    <dgm:pt modelId="{7E5233C6-3B3E-40C3-9417-DA076547F73B}" type="sibTrans" cxnId="{4A5F86E0-4AE4-45A7-BBA3-AD4D0DD23439}">
      <dgm:prSet/>
      <dgm:spPr/>
      <dgm:t>
        <a:bodyPr/>
        <a:lstStyle/>
        <a:p>
          <a:endParaRPr lang="cs-CZ"/>
        </a:p>
      </dgm:t>
    </dgm:pt>
    <dgm:pt modelId="{518FC251-9672-4A48-9A06-25E75B5BFB35}">
      <dgm:prSet phldrT="[Text]" custT="1"/>
      <dgm:spPr/>
      <dgm:t>
        <a:bodyPr/>
        <a:lstStyle/>
        <a:p>
          <a:r>
            <a:rPr lang="cs-CZ" sz="3200" dirty="0" smtClean="0"/>
            <a:t>zkrat na kostru</a:t>
          </a:r>
          <a:endParaRPr lang="cs-CZ" sz="3200" dirty="0"/>
        </a:p>
      </dgm:t>
    </dgm:pt>
    <dgm:pt modelId="{C439FD05-144E-4FCD-B810-74656F41F67B}" type="parTrans" cxnId="{F4FAFFE1-E045-40F4-BB45-D6579F53C3A8}">
      <dgm:prSet/>
      <dgm:spPr/>
      <dgm:t>
        <a:bodyPr/>
        <a:lstStyle/>
        <a:p>
          <a:endParaRPr lang="cs-CZ"/>
        </a:p>
      </dgm:t>
    </dgm:pt>
    <dgm:pt modelId="{2BF2203A-EEA0-4BBF-8240-07C1FCD10FB4}" type="sibTrans" cxnId="{F4FAFFE1-E045-40F4-BB45-D6579F53C3A8}">
      <dgm:prSet/>
      <dgm:spPr/>
      <dgm:t>
        <a:bodyPr/>
        <a:lstStyle/>
        <a:p>
          <a:endParaRPr lang="cs-CZ"/>
        </a:p>
      </dgm:t>
    </dgm:pt>
    <dgm:pt modelId="{45599641-842D-48B7-9CE4-68922A4D00CB}">
      <dgm:prSet phldrT="[Text]" custT="1"/>
      <dgm:spPr/>
      <dgm:t>
        <a:bodyPr/>
        <a:lstStyle/>
        <a:p>
          <a:r>
            <a:rPr lang="cs-CZ" sz="3200" dirty="0" smtClean="0"/>
            <a:t>řemenice - vůle</a:t>
          </a:r>
          <a:endParaRPr lang="cs-CZ" sz="3200" dirty="0"/>
        </a:p>
      </dgm:t>
    </dgm:pt>
    <dgm:pt modelId="{C186C053-EE90-4F8E-979A-A9D1C28FAB4A}" type="parTrans" cxnId="{FE130647-0F92-41B8-B010-60E3A47BADFE}">
      <dgm:prSet/>
      <dgm:spPr/>
      <dgm:t>
        <a:bodyPr/>
        <a:lstStyle/>
        <a:p>
          <a:endParaRPr lang="cs-CZ"/>
        </a:p>
      </dgm:t>
    </dgm:pt>
    <dgm:pt modelId="{0DDE7635-5309-4F94-AE0E-7D539D6B8F7E}" type="sibTrans" cxnId="{FE130647-0F92-41B8-B010-60E3A47BADFE}">
      <dgm:prSet/>
      <dgm:spPr/>
      <dgm:t>
        <a:bodyPr/>
        <a:lstStyle/>
        <a:p>
          <a:endParaRPr lang="cs-CZ"/>
        </a:p>
      </dgm:t>
    </dgm:pt>
    <dgm:pt modelId="{C4517440-0EC2-4FE1-BA60-629FFB5E039B}">
      <dgm:prSet phldrT="[Text]" custT="1"/>
      <dgm:spPr/>
      <dgm:t>
        <a:bodyPr/>
        <a:lstStyle/>
        <a:p>
          <a:r>
            <a:rPr lang="cs-CZ" sz="3200" dirty="0" smtClean="0"/>
            <a:t>zkrat mezi závity</a:t>
          </a:r>
          <a:endParaRPr lang="cs-CZ" sz="3200" dirty="0"/>
        </a:p>
      </dgm:t>
    </dgm:pt>
    <dgm:pt modelId="{69CF5B73-3D7D-4E92-90F1-8928D0DDBF1C}" type="parTrans" cxnId="{D1C23DB2-A767-4661-8741-E4DFCA118E9C}">
      <dgm:prSet/>
      <dgm:spPr/>
      <dgm:t>
        <a:bodyPr/>
        <a:lstStyle/>
        <a:p>
          <a:endParaRPr lang="cs-CZ"/>
        </a:p>
      </dgm:t>
    </dgm:pt>
    <dgm:pt modelId="{EC45AADE-6183-45A4-86D4-2663936407E4}" type="sibTrans" cxnId="{D1C23DB2-A767-4661-8741-E4DFCA118E9C}">
      <dgm:prSet/>
      <dgm:spPr/>
      <dgm:t>
        <a:bodyPr/>
        <a:lstStyle/>
        <a:p>
          <a:endParaRPr lang="cs-CZ"/>
        </a:p>
      </dgm:t>
    </dgm:pt>
    <dgm:pt modelId="{96F01207-44E5-4DF0-87E1-408113B946A6}">
      <dgm:prSet phldrT="[Text]" custT="1"/>
      <dgm:spPr/>
      <dgm:t>
        <a:bodyPr/>
        <a:lstStyle/>
        <a:p>
          <a:r>
            <a:rPr lang="cs-CZ" sz="3200" dirty="0" smtClean="0"/>
            <a:t>přerušení</a:t>
          </a:r>
          <a:endParaRPr lang="cs-CZ" sz="3200" dirty="0"/>
        </a:p>
      </dgm:t>
    </dgm:pt>
    <dgm:pt modelId="{DB3D2D87-875B-4E8B-852A-CF2D23ADC8F6}" type="parTrans" cxnId="{A8B8472F-49CB-4301-AB99-2ADA7186E8B5}">
      <dgm:prSet/>
      <dgm:spPr/>
      <dgm:t>
        <a:bodyPr/>
        <a:lstStyle/>
        <a:p>
          <a:endParaRPr lang="cs-CZ"/>
        </a:p>
      </dgm:t>
    </dgm:pt>
    <dgm:pt modelId="{6B123863-6F04-45A5-9A1B-EDFF3CFCC419}" type="sibTrans" cxnId="{A8B8472F-49CB-4301-AB99-2ADA7186E8B5}">
      <dgm:prSet/>
      <dgm:spPr/>
      <dgm:t>
        <a:bodyPr/>
        <a:lstStyle/>
        <a:p>
          <a:endParaRPr lang="cs-CZ"/>
        </a:p>
      </dgm:t>
    </dgm:pt>
    <dgm:pt modelId="{EF2A1CF0-56CE-45A6-B80C-C42A7151EFEE}" type="pres">
      <dgm:prSet presAssocID="{361708FC-78C1-474E-B7A9-72F9FF7B472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AE8AB65-ABD6-4064-AF35-D202D4CFF9DC}" type="pres">
      <dgm:prSet presAssocID="{3C80AD21-396D-4332-85FF-16C7A82B4097}" presName="hierRoot1" presStyleCnt="0">
        <dgm:presLayoutVars>
          <dgm:hierBranch val="init"/>
        </dgm:presLayoutVars>
      </dgm:prSet>
      <dgm:spPr/>
    </dgm:pt>
    <dgm:pt modelId="{6A7F5A88-130A-4260-BE37-0C39BFDD7458}" type="pres">
      <dgm:prSet presAssocID="{3C80AD21-396D-4332-85FF-16C7A82B4097}" presName="rootComposite1" presStyleCnt="0"/>
      <dgm:spPr/>
    </dgm:pt>
    <dgm:pt modelId="{6A88582E-095C-4E07-87FA-88A40731CFA5}" type="pres">
      <dgm:prSet presAssocID="{3C80AD21-396D-4332-85FF-16C7A82B4097}" presName="rootText1" presStyleLbl="node0" presStyleIdx="0" presStyleCnt="1" custScaleX="6018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B092486-3AC9-447D-A7B4-3665EF636631}" type="pres">
      <dgm:prSet presAssocID="{3C80AD21-396D-4332-85FF-16C7A82B4097}" presName="rootConnector1" presStyleLbl="node1" presStyleIdx="0" presStyleCnt="0"/>
      <dgm:spPr/>
      <dgm:t>
        <a:bodyPr/>
        <a:lstStyle/>
        <a:p>
          <a:endParaRPr lang="cs-CZ"/>
        </a:p>
      </dgm:t>
    </dgm:pt>
    <dgm:pt modelId="{A57B4136-4719-44F3-AFA0-F1C20C6EBDA8}" type="pres">
      <dgm:prSet presAssocID="{3C80AD21-396D-4332-85FF-16C7A82B4097}" presName="hierChild2" presStyleCnt="0"/>
      <dgm:spPr/>
    </dgm:pt>
    <dgm:pt modelId="{5DC8D312-374D-4F84-B655-3992F840859E}" type="pres">
      <dgm:prSet presAssocID="{28FE4A02-4FEE-4210-8F6C-EF565BA55CD9}" presName="Name64" presStyleLbl="parChTrans1D2" presStyleIdx="0" presStyleCnt="2"/>
      <dgm:spPr/>
      <dgm:t>
        <a:bodyPr/>
        <a:lstStyle/>
        <a:p>
          <a:endParaRPr lang="cs-CZ"/>
        </a:p>
      </dgm:t>
    </dgm:pt>
    <dgm:pt modelId="{6965F762-963C-4571-B38F-DC8A40D9A8DD}" type="pres">
      <dgm:prSet presAssocID="{D190135C-1001-4E1F-9D5F-93C6EC518CB6}" presName="hierRoot2" presStyleCnt="0">
        <dgm:presLayoutVars>
          <dgm:hierBranch val="init"/>
        </dgm:presLayoutVars>
      </dgm:prSet>
      <dgm:spPr/>
    </dgm:pt>
    <dgm:pt modelId="{3E81DFC5-BBD8-4489-9FE8-D1253CB7C65C}" type="pres">
      <dgm:prSet presAssocID="{D190135C-1001-4E1F-9D5F-93C6EC518CB6}" presName="rootComposite" presStyleCnt="0"/>
      <dgm:spPr/>
    </dgm:pt>
    <dgm:pt modelId="{64AA044F-FC21-4EF9-86E3-D4701BB9AE73}" type="pres">
      <dgm:prSet presAssocID="{D190135C-1001-4E1F-9D5F-93C6EC518CB6}" presName="rootText" presStyleLbl="node2" presStyleIdx="0" presStyleCnt="2" custScaleX="119791" custLinFactNeighborX="-4748" custLinFactNeighborY="23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E1B807-3593-492A-9FF7-1A11C8712EDF}" type="pres">
      <dgm:prSet presAssocID="{D190135C-1001-4E1F-9D5F-93C6EC518CB6}" presName="rootConnector" presStyleLbl="node2" presStyleIdx="0" presStyleCnt="2"/>
      <dgm:spPr/>
      <dgm:t>
        <a:bodyPr/>
        <a:lstStyle/>
        <a:p>
          <a:endParaRPr lang="cs-CZ"/>
        </a:p>
      </dgm:t>
    </dgm:pt>
    <dgm:pt modelId="{C387D5A7-8E29-41C3-8B32-70B8B7A25FB8}" type="pres">
      <dgm:prSet presAssocID="{D190135C-1001-4E1F-9D5F-93C6EC518CB6}" presName="hierChild4" presStyleCnt="0"/>
      <dgm:spPr/>
    </dgm:pt>
    <dgm:pt modelId="{A7E37D1E-EE15-4338-87F0-4C76B4A9C384}" type="pres">
      <dgm:prSet presAssocID="{BEEDB5BE-03E4-4462-87F0-F5597946EE3E}" presName="Name64" presStyleLbl="parChTrans1D3" presStyleIdx="0" presStyleCnt="6"/>
      <dgm:spPr/>
      <dgm:t>
        <a:bodyPr/>
        <a:lstStyle/>
        <a:p>
          <a:endParaRPr lang="cs-CZ"/>
        </a:p>
      </dgm:t>
    </dgm:pt>
    <dgm:pt modelId="{91F0EB28-CE5F-4E29-A20E-041167886E71}" type="pres">
      <dgm:prSet presAssocID="{3336094F-7C24-42EF-996C-19C12F464CF0}" presName="hierRoot2" presStyleCnt="0">
        <dgm:presLayoutVars>
          <dgm:hierBranch val="init"/>
        </dgm:presLayoutVars>
      </dgm:prSet>
      <dgm:spPr/>
    </dgm:pt>
    <dgm:pt modelId="{96D799C3-CCD3-4D84-8D4B-BCEF6FEB64CF}" type="pres">
      <dgm:prSet presAssocID="{3336094F-7C24-42EF-996C-19C12F464CF0}" presName="rootComposite" presStyleCnt="0"/>
      <dgm:spPr/>
    </dgm:pt>
    <dgm:pt modelId="{D9C468C5-E237-40A2-B8EF-99DF503F8FA2}" type="pres">
      <dgm:prSet presAssocID="{3336094F-7C24-42EF-996C-19C12F464CF0}" presName="rootText" presStyleLbl="node3" presStyleIdx="0" presStyleCnt="6" custScaleX="155062" custScaleY="79470" custLinFactNeighborX="-6661" custLinFactNeighborY="-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DEEEFED-A47B-45E7-88FA-1418EC746EF1}" type="pres">
      <dgm:prSet presAssocID="{3336094F-7C24-42EF-996C-19C12F464CF0}" presName="rootConnector" presStyleLbl="node3" presStyleIdx="0" presStyleCnt="6"/>
      <dgm:spPr/>
      <dgm:t>
        <a:bodyPr/>
        <a:lstStyle/>
        <a:p>
          <a:endParaRPr lang="cs-CZ"/>
        </a:p>
      </dgm:t>
    </dgm:pt>
    <dgm:pt modelId="{177106E0-103B-4F7C-AE12-3F4E6D7FCDFB}" type="pres">
      <dgm:prSet presAssocID="{3336094F-7C24-42EF-996C-19C12F464CF0}" presName="hierChild4" presStyleCnt="0"/>
      <dgm:spPr/>
    </dgm:pt>
    <dgm:pt modelId="{4E4A0DBD-2E29-4996-B0EA-95D3D9A9D5E4}" type="pres">
      <dgm:prSet presAssocID="{3336094F-7C24-42EF-996C-19C12F464CF0}" presName="hierChild5" presStyleCnt="0"/>
      <dgm:spPr/>
    </dgm:pt>
    <dgm:pt modelId="{332F0B75-41D3-46C1-8C5C-6805622B636F}" type="pres">
      <dgm:prSet presAssocID="{C186C053-EE90-4F8E-979A-A9D1C28FAB4A}" presName="Name64" presStyleLbl="parChTrans1D3" presStyleIdx="1" presStyleCnt="6"/>
      <dgm:spPr/>
      <dgm:t>
        <a:bodyPr/>
        <a:lstStyle/>
        <a:p>
          <a:endParaRPr lang="cs-CZ"/>
        </a:p>
      </dgm:t>
    </dgm:pt>
    <dgm:pt modelId="{801C29B9-D6B8-49FE-8BB0-79790FDAA44F}" type="pres">
      <dgm:prSet presAssocID="{45599641-842D-48B7-9CE4-68922A4D00CB}" presName="hierRoot2" presStyleCnt="0">
        <dgm:presLayoutVars>
          <dgm:hierBranch val="init"/>
        </dgm:presLayoutVars>
      </dgm:prSet>
      <dgm:spPr/>
    </dgm:pt>
    <dgm:pt modelId="{3E4374EC-A270-4414-8082-BA5C8B9443A4}" type="pres">
      <dgm:prSet presAssocID="{45599641-842D-48B7-9CE4-68922A4D00CB}" presName="rootComposite" presStyleCnt="0"/>
      <dgm:spPr/>
    </dgm:pt>
    <dgm:pt modelId="{7CBD2B95-34D7-4AA6-9289-7B9BF72320B0}" type="pres">
      <dgm:prSet presAssocID="{45599641-842D-48B7-9CE4-68922A4D00CB}" presName="rootText" presStyleLbl="node3" presStyleIdx="1" presStyleCnt="6" custScaleX="155062" custScaleY="79470" custLinFactNeighborX="-6661" custLinFactNeighborY="132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BE37D01-55FC-4CAA-B167-15714EA5B6BB}" type="pres">
      <dgm:prSet presAssocID="{45599641-842D-48B7-9CE4-68922A4D00CB}" presName="rootConnector" presStyleLbl="node3" presStyleIdx="1" presStyleCnt="6"/>
      <dgm:spPr/>
      <dgm:t>
        <a:bodyPr/>
        <a:lstStyle/>
        <a:p>
          <a:endParaRPr lang="cs-CZ"/>
        </a:p>
      </dgm:t>
    </dgm:pt>
    <dgm:pt modelId="{6A611442-B3EC-40F9-9C47-D17DED90EE58}" type="pres">
      <dgm:prSet presAssocID="{45599641-842D-48B7-9CE4-68922A4D00CB}" presName="hierChild4" presStyleCnt="0"/>
      <dgm:spPr/>
    </dgm:pt>
    <dgm:pt modelId="{198701B3-E8EB-42BE-A42A-93DF422E594F}" type="pres">
      <dgm:prSet presAssocID="{45599641-842D-48B7-9CE4-68922A4D00CB}" presName="hierChild5" presStyleCnt="0"/>
      <dgm:spPr/>
    </dgm:pt>
    <dgm:pt modelId="{5BA15947-89D3-44F3-A62E-61531C13E96A}" type="pres">
      <dgm:prSet presAssocID="{3CAA51F6-0E96-4D40-80AC-D7A3A8B3E473}" presName="Name64" presStyleLbl="parChTrans1D3" presStyleIdx="2" presStyleCnt="6"/>
      <dgm:spPr/>
      <dgm:t>
        <a:bodyPr/>
        <a:lstStyle/>
        <a:p>
          <a:endParaRPr lang="cs-CZ"/>
        </a:p>
      </dgm:t>
    </dgm:pt>
    <dgm:pt modelId="{E7894756-B9CC-469C-AED4-58E7DF3B1648}" type="pres">
      <dgm:prSet presAssocID="{006C93E1-8F14-4028-9160-65C8F8F77099}" presName="hierRoot2" presStyleCnt="0">
        <dgm:presLayoutVars>
          <dgm:hierBranch val="init"/>
        </dgm:presLayoutVars>
      </dgm:prSet>
      <dgm:spPr/>
    </dgm:pt>
    <dgm:pt modelId="{CFD168C6-2B91-4FA6-98A5-BB30E9ABA977}" type="pres">
      <dgm:prSet presAssocID="{006C93E1-8F14-4028-9160-65C8F8F77099}" presName="rootComposite" presStyleCnt="0"/>
      <dgm:spPr/>
    </dgm:pt>
    <dgm:pt modelId="{2E4DD8A0-2BE4-4969-A52F-566899CEC9D1}" type="pres">
      <dgm:prSet presAssocID="{006C93E1-8F14-4028-9160-65C8F8F77099}" presName="rootText" presStyleLbl="node3" presStyleIdx="2" presStyleCnt="6" custScaleX="157499" custScaleY="81451" custLinFactNeighborX="-6661" custLinFactNeighborY="-467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51BDBC-1A37-42DD-AD7C-EA880637E00F}" type="pres">
      <dgm:prSet presAssocID="{006C93E1-8F14-4028-9160-65C8F8F77099}" presName="rootConnector" presStyleLbl="node3" presStyleIdx="2" presStyleCnt="6"/>
      <dgm:spPr/>
      <dgm:t>
        <a:bodyPr/>
        <a:lstStyle/>
        <a:p>
          <a:endParaRPr lang="cs-CZ"/>
        </a:p>
      </dgm:t>
    </dgm:pt>
    <dgm:pt modelId="{7092F260-23A5-4B9B-8362-E38C6016891C}" type="pres">
      <dgm:prSet presAssocID="{006C93E1-8F14-4028-9160-65C8F8F77099}" presName="hierChild4" presStyleCnt="0"/>
      <dgm:spPr/>
    </dgm:pt>
    <dgm:pt modelId="{4D4A4330-CB1D-45E1-AEB7-CCAD81929265}" type="pres">
      <dgm:prSet presAssocID="{006C93E1-8F14-4028-9160-65C8F8F77099}" presName="hierChild5" presStyleCnt="0"/>
      <dgm:spPr/>
    </dgm:pt>
    <dgm:pt modelId="{F4C91411-0FE0-44E5-8E1A-69EFE7EB0488}" type="pres">
      <dgm:prSet presAssocID="{D190135C-1001-4E1F-9D5F-93C6EC518CB6}" presName="hierChild5" presStyleCnt="0"/>
      <dgm:spPr/>
    </dgm:pt>
    <dgm:pt modelId="{A6B65A35-E0EF-4FAE-A024-3FF1E3C8AA18}" type="pres">
      <dgm:prSet presAssocID="{3B8C24A2-A64A-44B9-80EE-7B381DD8746C}" presName="Name64" presStyleLbl="parChTrans1D2" presStyleIdx="1" presStyleCnt="2"/>
      <dgm:spPr/>
      <dgm:t>
        <a:bodyPr/>
        <a:lstStyle/>
        <a:p>
          <a:endParaRPr lang="cs-CZ"/>
        </a:p>
      </dgm:t>
    </dgm:pt>
    <dgm:pt modelId="{1060D79D-738D-4F27-9486-A0D16E3A915B}" type="pres">
      <dgm:prSet presAssocID="{472901C7-71AF-4B8B-A123-07C9F41AC90E}" presName="hierRoot2" presStyleCnt="0">
        <dgm:presLayoutVars>
          <dgm:hierBranch val="init"/>
        </dgm:presLayoutVars>
      </dgm:prSet>
      <dgm:spPr/>
    </dgm:pt>
    <dgm:pt modelId="{E426404D-FE79-4C35-AE53-2B201C8AC06C}" type="pres">
      <dgm:prSet presAssocID="{472901C7-71AF-4B8B-A123-07C9F41AC90E}" presName="rootComposite" presStyleCnt="0"/>
      <dgm:spPr/>
    </dgm:pt>
    <dgm:pt modelId="{CEC42A8F-3F5E-4AA7-8F74-DDAD35022291}" type="pres">
      <dgm:prSet presAssocID="{472901C7-71AF-4B8B-A123-07C9F41AC90E}" presName="rootText" presStyleLbl="node2" presStyleIdx="1" presStyleCnt="2" custScaleX="124098" custLinFactNeighborX="-4748" custLinFactNeighborY="-228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1A4E3D-2FC0-462A-8978-6A36BB46A33A}" type="pres">
      <dgm:prSet presAssocID="{472901C7-71AF-4B8B-A123-07C9F41AC90E}" presName="rootConnector" presStyleLbl="node2" presStyleIdx="1" presStyleCnt="2"/>
      <dgm:spPr/>
      <dgm:t>
        <a:bodyPr/>
        <a:lstStyle/>
        <a:p>
          <a:endParaRPr lang="cs-CZ"/>
        </a:p>
      </dgm:t>
    </dgm:pt>
    <dgm:pt modelId="{89F14ED1-2060-4E03-96F4-AA4E03982D19}" type="pres">
      <dgm:prSet presAssocID="{472901C7-71AF-4B8B-A123-07C9F41AC90E}" presName="hierChild4" presStyleCnt="0"/>
      <dgm:spPr/>
    </dgm:pt>
    <dgm:pt modelId="{732194F7-93FF-41BB-949A-5545F8719299}" type="pres">
      <dgm:prSet presAssocID="{C439FD05-144E-4FCD-B810-74656F41F67B}" presName="Name64" presStyleLbl="parChTrans1D3" presStyleIdx="3" presStyleCnt="6"/>
      <dgm:spPr/>
      <dgm:t>
        <a:bodyPr/>
        <a:lstStyle/>
        <a:p>
          <a:endParaRPr lang="cs-CZ"/>
        </a:p>
      </dgm:t>
    </dgm:pt>
    <dgm:pt modelId="{EB83D696-B249-4E27-8AAB-BBC3AB3137FD}" type="pres">
      <dgm:prSet presAssocID="{518FC251-9672-4A48-9A06-25E75B5BFB35}" presName="hierRoot2" presStyleCnt="0">
        <dgm:presLayoutVars>
          <dgm:hierBranch val="init"/>
        </dgm:presLayoutVars>
      </dgm:prSet>
      <dgm:spPr/>
    </dgm:pt>
    <dgm:pt modelId="{2B74B49F-F9C4-41A1-9BED-75DC67A7B33C}" type="pres">
      <dgm:prSet presAssocID="{518FC251-9672-4A48-9A06-25E75B5BFB35}" presName="rootComposite" presStyleCnt="0"/>
      <dgm:spPr/>
    </dgm:pt>
    <dgm:pt modelId="{079B203C-0DBF-444E-A34B-F4121072E7E1}" type="pres">
      <dgm:prSet presAssocID="{518FC251-9672-4A48-9A06-25E75B5BFB35}" presName="rootText" presStyleLbl="node3" presStyleIdx="3" presStyleCnt="6" custScaleX="157499" custScaleY="81451" custLinFactNeighborX="-9719" custLinFactNeighborY="-63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72259C1-5E9B-425E-B70B-B5E93EAB3831}" type="pres">
      <dgm:prSet presAssocID="{518FC251-9672-4A48-9A06-25E75B5BFB35}" presName="rootConnector" presStyleLbl="node3" presStyleIdx="3" presStyleCnt="6"/>
      <dgm:spPr/>
      <dgm:t>
        <a:bodyPr/>
        <a:lstStyle/>
        <a:p>
          <a:endParaRPr lang="cs-CZ"/>
        </a:p>
      </dgm:t>
    </dgm:pt>
    <dgm:pt modelId="{EA2DF59F-A671-4462-98C2-B981AF465171}" type="pres">
      <dgm:prSet presAssocID="{518FC251-9672-4A48-9A06-25E75B5BFB35}" presName="hierChild4" presStyleCnt="0"/>
      <dgm:spPr/>
    </dgm:pt>
    <dgm:pt modelId="{AF8EDDC2-24A4-4F10-BB09-81D6176C067D}" type="pres">
      <dgm:prSet presAssocID="{518FC251-9672-4A48-9A06-25E75B5BFB35}" presName="hierChild5" presStyleCnt="0"/>
      <dgm:spPr/>
    </dgm:pt>
    <dgm:pt modelId="{6636EA01-B878-475D-B5EB-EEF7118C08F6}" type="pres">
      <dgm:prSet presAssocID="{69CF5B73-3D7D-4E92-90F1-8928D0DDBF1C}" presName="Name64" presStyleLbl="parChTrans1D3" presStyleIdx="4" presStyleCnt="6"/>
      <dgm:spPr/>
      <dgm:t>
        <a:bodyPr/>
        <a:lstStyle/>
        <a:p>
          <a:endParaRPr lang="cs-CZ"/>
        </a:p>
      </dgm:t>
    </dgm:pt>
    <dgm:pt modelId="{97269029-F667-4F40-BA1B-460AA95F31A0}" type="pres">
      <dgm:prSet presAssocID="{C4517440-0EC2-4FE1-BA60-629FFB5E039B}" presName="hierRoot2" presStyleCnt="0">
        <dgm:presLayoutVars>
          <dgm:hierBranch val="init"/>
        </dgm:presLayoutVars>
      </dgm:prSet>
      <dgm:spPr/>
    </dgm:pt>
    <dgm:pt modelId="{223AA0A1-6A76-41FA-A4F5-24DBC5920084}" type="pres">
      <dgm:prSet presAssocID="{C4517440-0EC2-4FE1-BA60-629FFB5E039B}" presName="rootComposite" presStyleCnt="0"/>
      <dgm:spPr/>
    </dgm:pt>
    <dgm:pt modelId="{EBAFFDC4-5D3E-48FF-876D-E9B1845D1A10}" type="pres">
      <dgm:prSet presAssocID="{C4517440-0EC2-4FE1-BA60-629FFB5E039B}" presName="rootText" presStyleLbl="node3" presStyleIdx="4" presStyleCnt="6" custScaleX="157499" custScaleY="81451" custLinFactNeighborX="-9719" custLinFactNeighborY="-435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912A50-3D6E-435D-AE5E-A686A7978BEB}" type="pres">
      <dgm:prSet presAssocID="{C4517440-0EC2-4FE1-BA60-629FFB5E039B}" presName="rootConnector" presStyleLbl="node3" presStyleIdx="4" presStyleCnt="6"/>
      <dgm:spPr/>
      <dgm:t>
        <a:bodyPr/>
        <a:lstStyle/>
        <a:p>
          <a:endParaRPr lang="cs-CZ"/>
        </a:p>
      </dgm:t>
    </dgm:pt>
    <dgm:pt modelId="{79972CA4-9B78-42A9-B682-367E9D53429D}" type="pres">
      <dgm:prSet presAssocID="{C4517440-0EC2-4FE1-BA60-629FFB5E039B}" presName="hierChild4" presStyleCnt="0"/>
      <dgm:spPr/>
    </dgm:pt>
    <dgm:pt modelId="{BE0E99FD-C7A3-40C7-BC01-B3C6FCECDD78}" type="pres">
      <dgm:prSet presAssocID="{C4517440-0EC2-4FE1-BA60-629FFB5E039B}" presName="hierChild5" presStyleCnt="0"/>
      <dgm:spPr/>
    </dgm:pt>
    <dgm:pt modelId="{E84A7FDD-CDFB-4BE4-A694-F31DEFE5182F}" type="pres">
      <dgm:prSet presAssocID="{DB3D2D87-875B-4E8B-852A-CF2D23ADC8F6}" presName="Name64" presStyleLbl="parChTrans1D3" presStyleIdx="5" presStyleCnt="6"/>
      <dgm:spPr/>
      <dgm:t>
        <a:bodyPr/>
        <a:lstStyle/>
        <a:p>
          <a:endParaRPr lang="cs-CZ"/>
        </a:p>
      </dgm:t>
    </dgm:pt>
    <dgm:pt modelId="{15466C5D-8D04-4065-8428-B9FAAA9F3313}" type="pres">
      <dgm:prSet presAssocID="{96F01207-44E5-4DF0-87E1-408113B946A6}" presName="hierRoot2" presStyleCnt="0">
        <dgm:presLayoutVars>
          <dgm:hierBranch val="init"/>
        </dgm:presLayoutVars>
      </dgm:prSet>
      <dgm:spPr/>
    </dgm:pt>
    <dgm:pt modelId="{2519523E-C316-4573-A6C8-835B4B8CDC4A}" type="pres">
      <dgm:prSet presAssocID="{96F01207-44E5-4DF0-87E1-408113B946A6}" presName="rootComposite" presStyleCnt="0"/>
      <dgm:spPr/>
    </dgm:pt>
    <dgm:pt modelId="{26C5504D-5DC1-496E-918E-810DE8C8FD3E}" type="pres">
      <dgm:prSet presAssocID="{96F01207-44E5-4DF0-87E1-408113B946A6}" presName="rootText" presStyleLbl="node3" presStyleIdx="5" presStyleCnt="6" custScaleX="157499" custScaleY="81451" custLinFactNeighborX="-9719" custLinFactNeighborY="-294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EBAED32-ABCA-4651-98F4-73FC42ED08DB}" type="pres">
      <dgm:prSet presAssocID="{96F01207-44E5-4DF0-87E1-408113B946A6}" presName="rootConnector" presStyleLbl="node3" presStyleIdx="5" presStyleCnt="6"/>
      <dgm:spPr/>
      <dgm:t>
        <a:bodyPr/>
        <a:lstStyle/>
        <a:p>
          <a:endParaRPr lang="cs-CZ"/>
        </a:p>
      </dgm:t>
    </dgm:pt>
    <dgm:pt modelId="{DA0F71D1-2E3B-4203-BDD9-85A911A3CA7F}" type="pres">
      <dgm:prSet presAssocID="{96F01207-44E5-4DF0-87E1-408113B946A6}" presName="hierChild4" presStyleCnt="0"/>
      <dgm:spPr/>
    </dgm:pt>
    <dgm:pt modelId="{7DE46CB8-8FA5-467D-9AFE-DCA7E821A6D8}" type="pres">
      <dgm:prSet presAssocID="{96F01207-44E5-4DF0-87E1-408113B946A6}" presName="hierChild5" presStyleCnt="0"/>
      <dgm:spPr/>
    </dgm:pt>
    <dgm:pt modelId="{F25202ED-6060-423E-BEF5-73E1D7753BC5}" type="pres">
      <dgm:prSet presAssocID="{472901C7-71AF-4B8B-A123-07C9F41AC90E}" presName="hierChild5" presStyleCnt="0"/>
      <dgm:spPr/>
    </dgm:pt>
    <dgm:pt modelId="{B2DB41DC-A062-43F9-B35A-867C834EA8A6}" type="pres">
      <dgm:prSet presAssocID="{3C80AD21-396D-4332-85FF-16C7A82B4097}" presName="hierChild3" presStyleCnt="0"/>
      <dgm:spPr/>
    </dgm:pt>
  </dgm:ptLst>
  <dgm:cxnLst>
    <dgm:cxn modelId="{F77585DF-62AF-4C13-9555-69DACCA7B62E}" type="presOf" srcId="{BEEDB5BE-03E4-4462-87F0-F5597946EE3E}" destId="{A7E37D1E-EE15-4338-87F0-4C76B4A9C384}" srcOrd="0" destOrd="0" presId="urn:microsoft.com/office/officeart/2009/3/layout/HorizontalOrganizationChart"/>
    <dgm:cxn modelId="{DC1762F5-1654-402E-9015-8325FA67DE81}" type="presOf" srcId="{C4517440-0EC2-4FE1-BA60-629FFB5E039B}" destId="{EBAFFDC4-5D3E-48FF-876D-E9B1845D1A10}" srcOrd="0" destOrd="0" presId="urn:microsoft.com/office/officeart/2009/3/layout/HorizontalOrganizationChart"/>
    <dgm:cxn modelId="{72B4A799-4B5D-4458-A125-B6882CDDA00F}" type="presOf" srcId="{006C93E1-8F14-4028-9160-65C8F8F77099}" destId="{2E4DD8A0-2BE4-4969-A52F-566899CEC9D1}" srcOrd="0" destOrd="0" presId="urn:microsoft.com/office/officeart/2009/3/layout/HorizontalOrganizationChart"/>
    <dgm:cxn modelId="{4B267F93-5B25-4A77-91DD-115FDC490A78}" type="presOf" srcId="{96F01207-44E5-4DF0-87E1-408113B946A6}" destId="{BEBAED32-ABCA-4651-98F4-73FC42ED08DB}" srcOrd="1" destOrd="0" presId="urn:microsoft.com/office/officeart/2009/3/layout/HorizontalOrganizationChart"/>
    <dgm:cxn modelId="{4AB899CF-CA25-44E1-9469-710A7C2B805E}" type="presOf" srcId="{472901C7-71AF-4B8B-A123-07C9F41AC90E}" destId="{481A4E3D-2FC0-462A-8978-6A36BB46A33A}" srcOrd="1" destOrd="0" presId="urn:microsoft.com/office/officeart/2009/3/layout/HorizontalOrganizationChart"/>
    <dgm:cxn modelId="{EA4DDB3A-AEF1-455B-BF13-854448668E64}" type="presOf" srcId="{C439FD05-144E-4FCD-B810-74656F41F67B}" destId="{732194F7-93FF-41BB-949A-5545F8719299}" srcOrd="0" destOrd="0" presId="urn:microsoft.com/office/officeart/2009/3/layout/HorizontalOrganizationChart"/>
    <dgm:cxn modelId="{FE130647-0F92-41B8-B010-60E3A47BADFE}" srcId="{D190135C-1001-4E1F-9D5F-93C6EC518CB6}" destId="{45599641-842D-48B7-9CE4-68922A4D00CB}" srcOrd="1" destOrd="0" parTransId="{C186C053-EE90-4F8E-979A-A9D1C28FAB4A}" sibTransId="{0DDE7635-5309-4F94-AE0E-7D539D6B8F7E}"/>
    <dgm:cxn modelId="{F5FE196D-E4C5-4D71-8655-02749BB321D9}" type="presOf" srcId="{361708FC-78C1-474E-B7A9-72F9FF7B472E}" destId="{EF2A1CF0-56CE-45A6-B80C-C42A7151EFEE}" srcOrd="0" destOrd="0" presId="urn:microsoft.com/office/officeart/2009/3/layout/HorizontalOrganizationChart"/>
    <dgm:cxn modelId="{6E4D7EEF-84D8-4748-947F-AAB55220769B}" type="presOf" srcId="{3B8C24A2-A64A-44B9-80EE-7B381DD8746C}" destId="{A6B65A35-E0EF-4FAE-A024-3FF1E3C8AA18}" srcOrd="0" destOrd="0" presId="urn:microsoft.com/office/officeart/2009/3/layout/HorizontalOrganizationChart"/>
    <dgm:cxn modelId="{786D7552-BF90-4EDE-B018-ACE170B08299}" type="presOf" srcId="{45599641-842D-48B7-9CE4-68922A4D00CB}" destId="{7CBD2B95-34D7-4AA6-9289-7B9BF72320B0}" srcOrd="0" destOrd="0" presId="urn:microsoft.com/office/officeart/2009/3/layout/HorizontalOrganizationChart"/>
    <dgm:cxn modelId="{ECAF4DB0-05CA-4EBC-8B8D-95CC27A55EEE}" type="presOf" srcId="{006C93E1-8F14-4028-9160-65C8F8F77099}" destId="{3F51BDBC-1A37-42DD-AD7C-EA880637E00F}" srcOrd="1" destOrd="0" presId="urn:microsoft.com/office/officeart/2009/3/layout/HorizontalOrganizationChart"/>
    <dgm:cxn modelId="{647FEC3A-C0D9-460C-8051-95B56D696116}" type="presOf" srcId="{3C80AD21-396D-4332-85FF-16C7A82B4097}" destId="{6A88582E-095C-4E07-87FA-88A40731CFA5}" srcOrd="0" destOrd="0" presId="urn:microsoft.com/office/officeart/2009/3/layout/HorizontalOrganizationChart"/>
    <dgm:cxn modelId="{13B804F8-1BB3-40DC-9B23-050B039C119D}" type="presOf" srcId="{C186C053-EE90-4F8E-979A-A9D1C28FAB4A}" destId="{332F0B75-41D3-46C1-8C5C-6805622B636F}" srcOrd="0" destOrd="0" presId="urn:microsoft.com/office/officeart/2009/3/layout/HorizontalOrganizationChart"/>
    <dgm:cxn modelId="{987B9AB5-EAD8-4CAE-9B5A-34EE89AF3EB9}" srcId="{D190135C-1001-4E1F-9D5F-93C6EC518CB6}" destId="{3336094F-7C24-42EF-996C-19C12F464CF0}" srcOrd="0" destOrd="0" parTransId="{BEEDB5BE-03E4-4462-87F0-F5597946EE3E}" sibTransId="{102C65B3-6906-4B73-B849-E6DE7F8041A1}"/>
    <dgm:cxn modelId="{BA852526-FAF5-4F79-AB17-C954C7C98189}" srcId="{D190135C-1001-4E1F-9D5F-93C6EC518CB6}" destId="{006C93E1-8F14-4028-9160-65C8F8F77099}" srcOrd="2" destOrd="0" parTransId="{3CAA51F6-0E96-4D40-80AC-D7A3A8B3E473}" sibTransId="{FC6B4F7B-1AD8-46B9-94E4-8A8C0AB9684E}"/>
    <dgm:cxn modelId="{F4FAFFE1-E045-40F4-BB45-D6579F53C3A8}" srcId="{472901C7-71AF-4B8B-A123-07C9F41AC90E}" destId="{518FC251-9672-4A48-9A06-25E75B5BFB35}" srcOrd="0" destOrd="0" parTransId="{C439FD05-144E-4FCD-B810-74656F41F67B}" sibTransId="{2BF2203A-EEA0-4BBF-8240-07C1FCD10FB4}"/>
    <dgm:cxn modelId="{EA81BCF2-D939-4A09-98F5-0D144F9C5DC8}" type="presOf" srcId="{3336094F-7C24-42EF-996C-19C12F464CF0}" destId="{ADEEEFED-A47B-45E7-88FA-1418EC746EF1}" srcOrd="1" destOrd="0" presId="urn:microsoft.com/office/officeart/2009/3/layout/HorizontalOrganizationChart"/>
    <dgm:cxn modelId="{B7F4A177-D20B-4959-B762-70B61D1E4716}" type="presOf" srcId="{D190135C-1001-4E1F-9D5F-93C6EC518CB6}" destId="{64AA044F-FC21-4EF9-86E3-D4701BB9AE73}" srcOrd="0" destOrd="0" presId="urn:microsoft.com/office/officeart/2009/3/layout/HorizontalOrganizationChart"/>
    <dgm:cxn modelId="{6D6C817B-227F-4B7E-873E-46DDB13564B5}" type="presOf" srcId="{C4517440-0EC2-4FE1-BA60-629FFB5E039B}" destId="{85912A50-3D6E-435D-AE5E-A686A7978BEB}" srcOrd="1" destOrd="0" presId="urn:microsoft.com/office/officeart/2009/3/layout/HorizontalOrganizationChart"/>
    <dgm:cxn modelId="{7FAB344E-AA30-404D-A67E-C17088AC9B4B}" type="presOf" srcId="{518FC251-9672-4A48-9A06-25E75B5BFB35}" destId="{079B203C-0DBF-444E-A34B-F4121072E7E1}" srcOrd="0" destOrd="0" presId="urn:microsoft.com/office/officeart/2009/3/layout/HorizontalOrganizationChart"/>
    <dgm:cxn modelId="{A5624DC3-9101-4BE0-8E89-02BB30CDB4EA}" type="presOf" srcId="{3C80AD21-396D-4332-85FF-16C7A82B4097}" destId="{CB092486-3AC9-447D-A7B4-3665EF636631}" srcOrd="1" destOrd="0" presId="urn:microsoft.com/office/officeart/2009/3/layout/HorizontalOrganizationChart"/>
    <dgm:cxn modelId="{9850F610-116C-4217-AEFA-8FAF13F307EB}" type="presOf" srcId="{DB3D2D87-875B-4E8B-852A-CF2D23ADC8F6}" destId="{E84A7FDD-CDFB-4BE4-A694-F31DEFE5182F}" srcOrd="0" destOrd="0" presId="urn:microsoft.com/office/officeart/2009/3/layout/HorizontalOrganizationChart"/>
    <dgm:cxn modelId="{CC652DC7-E29E-4DBF-9B0B-7161A77DCD29}" srcId="{3C80AD21-396D-4332-85FF-16C7A82B4097}" destId="{D190135C-1001-4E1F-9D5F-93C6EC518CB6}" srcOrd="0" destOrd="0" parTransId="{28FE4A02-4FEE-4210-8F6C-EF565BA55CD9}" sibTransId="{5E61FC23-D73E-4983-8C92-CEBDE12AE278}"/>
    <dgm:cxn modelId="{CF7F0DA0-4488-4A14-B243-0A13A1BE33ED}" srcId="{361708FC-78C1-474E-B7A9-72F9FF7B472E}" destId="{3C80AD21-396D-4332-85FF-16C7A82B4097}" srcOrd="0" destOrd="0" parTransId="{48F6722C-2539-45B1-BD94-3C89C0A847EE}" sibTransId="{C22C77A1-55A1-46A9-8E1F-2C29686C0EE7}"/>
    <dgm:cxn modelId="{46FC6ABF-0562-43D0-B234-D05E48DD69B9}" type="presOf" srcId="{69CF5B73-3D7D-4E92-90F1-8928D0DDBF1C}" destId="{6636EA01-B878-475D-B5EB-EEF7118C08F6}" srcOrd="0" destOrd="0" presId="urn:microsoft.com/office/officeart/2009/3/layout/HorizontalOrganizationChart"/>
    <dgm:cxn modelId="{DD80E411-EB75-4783-9EB4-23DCC89D43EE}" type="presOf" srcId="{3CAA51F6-0E96-4D40-80AC-D7A3A8B3E473}" destId="{5BA15947-89D3-44F3-A62E-61531C13E96A}" srcOrd="0" destOrd="0" presId="urn:microsoft.com/office/officeart/2009/3/layout/HorizontalOrganizationChart"/>
    <dgm:cxn modelId="{A8B8472F-49CB-4301-AB99-2ADA7186E8B5}" srcId="{472901C7-71AF-4B8B-A123-07C9F41AC90E}" destId="{96F01207-44E5-4DF0-87E1-408113B946A6}" srcOrd="2" destOrd="0" parTransId="{DB3D2D87-875B-4E8B-852A-CF2D23ADC8F6}" sibTransId="{6B123863-6F04-45A5-9A1B-EDFF3CFCC419}"/>
    <dgm:cxn modelId="{D1C23DB2-A767-4661-8741-E4DFCA118E9C}" srcId="{472901C7-71AF-4B8B-A123-07C9F41AC90E}" destId="{C4517440-0EC2-4FE1-BA60-629FFB5E039B}" srcOrd="1" destOrd="0" parTransId="{69CF5B73-3D7D-4E92-90F1-8928D0DDBF1C}" sibTransId="{EC45AADE-6183-45A4-86D4-2663936407E4}"/>
    <dgm:cxn modelId="{6DC3203E-4F98-4544-9A91-97390E5549A2}" type="presOf" srcId="{45599641-842D-48B7-9CE4-68922A4D00CB}" destId="{0BE37D01-55FC-4CAA-B167-15714EA5B6BB}" srcOrd="1" destOrd="0" presId="urn:microsoft.com/office/officeart/2009/3/layout/HorizontalOrganizationChart"/>
    <dgm:cxn modelId="{4A5F86E0-4AE4-45A7-BBA3-AD4D0DD23439}" srcId="{3C80AD21-396D-4332-85FF-16C7A82B4097}" destId="{472901C7-71AF-4B8B-A123-07C9F41AC90E}" srcOrd="1" destOrd="0" parTransId="{3B8C24A2-A64A-44B9-80EE-7B381DD8746C}" sibTransId="{7E5233C6-3B3E-40C3-9417-DA076547F73B}"/>
    <dgm:cxn modelId="{3DCA1A28-D2B1-40DA-BEA5-DEF57BA02F60}" type="presOf" srcId="{D190135C-1001-4E1F-9D5F-93C6EC518CB6}" destId="{12E1B807-3593-492A-9FF7-1A11C8712EDF}" srcOrd="1" destOrd="0" presId="urn:microsoft.com/office/officeart/2009/3/layout/HorizontalOrganizationChart"/>
    <dgm:cxn modelId="{CB04187A-BD4E-4F11-9DF7-6D97A7D2FCFD}" type="presOf" srcId="{518FC251-9672-4A48-9A06-25E75B5BFB35}" destId="{172259C1-5E9B-425E-B70B-B5E93EAB3831}" srcOrd="1" destOrd="0" presId="urn:microsoft.com/office/officeart/2009/3/layout/HorizontalOrganizationChart"/>
    <dgm:cxn modelId="{8F2DBE2D-7D64-4696-8175-32F14070DA0A}" type="presOf" srcId="{28FE4A02-4FEE-4210-8F6C-EF565BA55CD9}" destId="{5DC8D312-374D-4F84-B655-3992F840859E}" srcOrd="0" destOrd="0" presId="urn:microsoft.com/office/officeart/2009/3/layout/HorizontalOrganizationChart"/>
    <dgm:cxn modelId="{E3A91FD5-0245-448D-AAEB-E4965E42DB78}" type="presOf" srcId="{3336094F-7C24-42EF-996C-19C12F464CF0}" destId="{D9C468C5-E237-40A2-B8EF-99DF503F8FA2}" srcOrd="0" destOrd="0" presId="urn:microsoft.com/office/officeart/2009/3/layout/HorizontalOrganizationChart"/>
    <dgm:cxn modelId="{5D811107-82A3-44AA-B00C-F1F1A29F9CA4}" type="presOf" srcId="{472901C7-71AF-4B8B-A123-07C9F41AC90E}" destId="{CEC42A8F-3F5E-4AA7-8F74-DDAD35022291}" srcOrd="0" destOrd="0" presId="urn:microsoft.com/office/officeart/2009/3/layout/HorizontalOrganizationChart"/>
    <dgm:cxn modelId="{B564630C-8B99-45F8-A4CE-FA196E1AAB45}" type="presOf" srcId="{96F01207-44E5-4DF0-87E1-408113B946A6}" destId="{26C5504D-5DC1-496E-918E-810DE8C8FD3E}" srcOrd="0" destOrd="0" presId="urn:microsoft.com/office/officeart/2009/3/layout/HorizontalOrganizationChart"/>
    <dgm:cxn modelId="{495B8C60-E03B-4B1E-AE7E-621692986E89}" type="presParOf" srcId="{EF2A1CF0-56CE-45A6-B80C-C42A7151EFEE}" destId="{AAE8AB65-ABD6-4064-AF35-D202D4CFF9DC}" srcOrd="0" destOrd="0" presId="urn:microsoft.com/office/officeart/2009/3/layout/HorizontalOrganizationChart"/>
    <dgm:cxn modelId="{F71C38BC-F3B7-4BD1-8826-C6B8CB4B0564}" type="presParOf" srcId="{AAE8AB65-ABD6-4064-AF35-D202D4CFF9DC}" destId="{6A7F5A88-130A-4260-BE37-0C39BFDD7458}" srcOrd="0" destOrd="0" presId="urn:microsoft.com/office/officeart/2009/3/layout/HorizontalOrganizationChart"/>
    <dgm:cxn modelId="{472E031B-E67F-4C18-87F5-C2446B23B4EA}" type="presParOf" srcId="{6A7F5A88-130A-4260-BE37-0C39BFDD7458}" destId="{6A88582E-095C-4E07-87FA-88A40731CFA5}" srcOrd="0" destOrd="0" presId="urn:microsoft.com/office/officeart/2009/3/layout/HorizontalOrganizationChart"/>
    <dgm:cxn modelId="{D8ADE40D-9EFB-46AB-8FF6-049A132D1AD6}" type="presParOf" srcId="{6A7F5A88-130A-4260-BE37-0C39BFDD7458}" destId="{CB092486-3AC9-447D-A7B4-3665EF636631}" srcOrd="1" destOrd="0" presId="urn:microsoft.com/office/officeart/2009/3/layout/HorizontalOrganizationChart"/>
    <dgm:cxn modelId="{1AA16060-A677-4853-B5FB-F92F8FE0BA78}" type="presParOf" srcId="{AAE8AB65-ABD6-4064-AF35-D202D4CFF9DC}" destId="{A57B4136-4719-44F3-AFA0-F1C20C6EBDA8}" srcOrd="1" destOrd="0" presId="urn:microsoft.com/office/officeart/2009/3/layout/HorizontalOrganizationChart"/>
    <dgm:cxn modelId="{82176220-73BA-4A3F-9925-CC47AB59572A}" type="presParOf" srcId="{A57B4136-4719-44F3-AFA0-F1C20C6EBDA8}" destId="{5DC8D312-374D-4F84-B655-3992F840859E}" srcOrd="0" destOrd="0" presId="urn:microsoft.com/office/officeart/2009/3/layout/HorizontalOrganizationChart"/>
    <dgm:cxn modelId="{C787474F-2039-4CA4-A255-9EEEE15F8903}" type="presParOf" srcId="{A57B4136-4719-44F3-AFA0-F1C20C6EBDA8}" destId="{6965F762-963C-4571-B38F-DC8A40D9A8DD}" srcOrd="1" destOrd="0" presId="urn:microsoft.com/office/officeart/2009/3/layout/HorizontalOrganizationChart"/>
    <dgm:cxn modelId="{15914831-964D-4F50-9E1E-EE673EC95EAE}" type="presParOf" srcId="{6965F762-963C-4571-B38F-DC8A40D9A8DD}" destId="{3E81DFC5-BBD8-4489-9FE8-D1253CB7C65C}" srcOrd="0" destOrd="0" presId="urn:microsoft.com/office/officeart/2009/3/layout/HorizontalOrganizationChart"/>
    <dgm:cxn modelId="{08EA94EF-941E-431E-BC9B-A91938953F76}" type="presParOf" srcId="{3E81DFC5-BBD8-4489-9FE8-D1253CB7C65C}" destId="{64AA044F-FC21-4EF9-86E3-D4701BB9AE73}" srcOrd="0" destOrd="0" presId="urn:microsoft.com/office/officeart/2009/3/layout/HorizontalOrganizationChart"/>
    <dgm:cxn modelId="{3303B281-BFE9-42C0-AF05-640C5FF83D23}" type="presParOf" srcId="{3E81DFC5-BBD8-4489-9FE8-D1253CB7C65C}" destId="{12E1B807-3593-492A-9FF7-1A11C8712EDF}" srcOrd="1" destOrd="0" presId="urn:microsoft.com/office/officeart/2009/3/layout/HorizontalOrganizationChart"/>
    <dgm:cxn modelId="{8BBEB71C-C7A2-4BC6-9794-F0BFC2E6759E}" type="presParOf" srcId="{6965F762-963C-4571-B38F-DC8A40D9A8DD}" destId="{C387D5A7-8E29-41C3-8B32-70B8B7A25FB8}" srcOrd="1" destOrd="0" presId="urn:microsoft.com/office/officeart/2009/3/layout/HorizontalOrganizationChart"/>
    <dgm:cxn modelId="{CEC881DD-9831-48E0-99B8-3D002688D158}" type="presParOf" srcId="{C387D5A7-8E29-41C3-8B32-70B8B7A25FB8}" destId="{A7E37D1E-EE15-4338-87F0-4C76B4A9C384}" srcOrd="0" destOrd="0" presId="urn:microsoft.com/office/officeart/2009/3/layout/HorizontalOrganizationChart"/>
    <dgm:cxn modelId="{7D48379F-42D4-4D7A-AF18-C2384106008E}" type="presParOf" srcId="{C387D5A7-8E29-41C3-8B32-70B8B7A25FB8}" destId="{91F0EB28-CE5F-4E29-A20E-041167886E71}" srcOrd="1" destOrd="0" presId="urn:microsoft.com/office/officeart/2009/3/layout/HorizontalOrganizationChart"/>
    <dgm:cxn modelId="{F113CF03-A6EE-488A-BE80-0A8A3F0FDE81}" type="presParOf" srcId="{91F0EB28-CE5F-4E29-A20E-041167886E71}" destId="{96D799C3-CCD3-4D84-8D4B-BCEF6FEB64CF}" srcOrd="0" destOrd="0" presId="urn:microsoft.com/office/officeart/2009/3/layout/HorizontalOrganizationChart"/>
    <dgm:cxn modelId="{784AD1CF-842C-4D06-9BD6-B4DCEF4AB129}" type="presParOf" srcId="{96D799C3-CCD3-4D84-8D4B-BCEF6FEB64CF}" destId="{D9C468C5-E237-40A2-B8EF-99DF503F8FA2}" srcOrd="0" destOrd="0" presId="urn:microsoft.com/office/officeart/2009/3/layout/HorizontalOrganizationChart"/>
    <dgm:cxn modelId="{CCD0DDE3-AC6D-48C3-9F91-1658B5E9BAAB}" type="presParOf" srcId="{96D799C3-CCD3-4D84-8D4B-BCEF6FEB64CF}" destId="{ADEEEFED-A47B-45E7-88FA-1418EC746EF1}" srcOrd="1" destOrd="0" presId="urn:microsoft.com/office/officeart/2009/3/layout/HorizontalOrganizationChart"/>
    <dgm:cxn modelId="{C2F1D8D8-319B-4E58-8C20-0FF8408C427A}" type="presParOf" srcId="{91F0EB28-CE5F-4E29-A20E-041167886E71}" destId="{177106E0-103B-4F7C-AE12-3F4E6D7FCDFB}" srcOrd="1" destOrd="0" presId="urn:microsoft.com/office/officeart/2009/3/layout/HorizontalOrganizationChart"/>
    <dgm:cxn modelId="{CF5BDD2E-751A-48C7-B6CA-8E26D0097777}" type="presParOf" srcId="{91F0EB28-CE5F-4E29-A20E-041167886E71}" destId="{4E4A0DBD-2E29-4996-B0EA-95D3D9A9D5E4}" srcOrd="2" destOrd="0" presId="urn:microsoft.com/office/officeart/2009/3/layout/HorizontalOrganizationChart"/>
    <dgm:cxn modelId="{C48760C3-9A54-4824-BC75-37CAF84BC49F}" type="presParOf" srcId="{C387D5A7-8E29-41C3-8B32-70B8B7A25FB8}" destId="{332F0B75-41D3-46C1-8C5C-6805622B636F}" srcOrd="2" destOrd="0" presId="urn:microsoft.com/office/officeart/2009/3/layout/HorizontalOrganizationChart"/>
    <dgm:cxn modelId="{85A02B63-34DE-4006-9C95-E916A2653AED}" type="presParOf" srcId="{C387D5A7-8E29-41C3-8B32-70B8B7A25FB8}" destId="{801C29B9-D6B8-49FE-8BB0-79790FDAA44F}" srcOrd="3" destOrd="0" presId="urn:microsoft.com/office/officeart/2009/3/layout/HorizontalOrganizationChart"/>
    <dgm:cxn modelId="{C0AE53AA-6E45-48BB-8A9E-5AFD5EF0A020}" type="presParOf" srcId="{801C29B9-D6B8-49FE-8BB0-79790FDAA44F}" destId="{3E4374EC-A270-4414-8082-BA5C8B9443A4}" srcOrd="0" destOrd="0" presId="urn:microsoft.com/office/officeart/2009/3/layout/HorizontalOrganizationChart"/>
    <dgm:cxn modelId="{4F312564-5B96-4552-91B4-F4CB4C9FEC31}" type="presParOf" srcId="{3E4374EC-A270-4414-8082-BA5C8B9443A4}" destId="{7CBD2B95-34D7-4AA6-9289-7B9BF72320B0}" srcOrd="0" destOrd="0" presId="urn:microsoft.com/office/officeart/2009/3/layout/HorizontalOrganizationChart"/>
    <dgm:cxn modelId="{F5871EA3-2C93-4E04-A7A8-98A958AD9886}" type="presParOf" srcId="{3E4374EC-A270-4414-8082-BA5C8B9443A4}" destId="{0BE37D01-55FC-4CAA-B167-15714EA5B6BB}" srcOrd="1" destOrd="0" presId="urn:microsoft.com/office/officeart/2009/3/layout/HorizontalOrganizationChart"/>
    <dgm:cxn modelId="{CD0FF64F-94BE-4502-90B1-8AEECA80EE27}" type="presParOf" srcId="{801C29B9-D6B8-49FE-8BB0-79790FDAA44F}" destId="{6A611442-B3EC-40F9-9C47-D17DED90EE58}" srcOrd="1" destOrd="0" presId="urn:microsoft.com/office/officeart/2009/3/layout/HorizontalOrganizationChart"/>
    <dgm:cxn modelId="{53BDC4AB-4A3B-48E6-AEC8-357AAD1C35BF}" type="presParOf" srcId="{801C29B9-D6B8-49FE-8BB0-79790FDAA44F}" destId="{198701B3-E8EB-42BE-A42A-93DF422E594F}" srcOrd="2" destOrd="0" presId="urn:microsoft.com/office/officeart/2009/3/layout/HorizontalOrganizationChart"/>
    <dgm:cxn modelId="{777CF4BF-0BDD-4BF2-8975-63237750C808}" type="presParOf" srcId="{C387D5A7-8E29-41C3-8B32-70B8B7A25FB8}" destId="{5BA15947-89D3-44F3-A62E-61531C13E96A}" srcOrd="4" destOrd="0" presId="urn:microsoft.com/office/officeart/2009/3/layout/HorizontalOrganizationChart"/>
    <dgm:cxn modelId="{48728B28-9ACC-47DE-B30A-CC8AC6B5207C}" type="presParOf" srcId="{C387D5A7-8E29-41C3-8B32-70B8B7A25FB8}" destId="{E7894756-B9CC-469C-AED4-58E7DF3B1648}" srcOrd="5" destOrd="0" presId="urn:microsoft.com/office/officeart/2009/3/layout/HorizontalOrganizationChart"/>
    <dgm:cxn modelId="{3A1EDF12-EDC5-4117-ACA7-A715B74DD673}" type="presParOf" srcId="{E7894756-B9CC-469C-AED4-58E7DF3B1648}" destId="{CFD168C6-2B91-4FA6-98A5-BB30E9ABA977}" srcOrd="0" destOrd="0" presId="urn:microsoft.com/office/officeart/2009/3/layout/HorizontalOrganizationChart"/>
    <dgm:cxn modelId="{6BECEC8A-6355-4C5C-991A-F2C1C40457B8}" type="presParOf" srcId="{CFD168C6-2B91-4FA6-98A5-BB30E9ABA977}" destId="{2E4DD8A0-2BE4-4969-A52F-566899CEC9D1}" srcOrd="0" destOrd="0" presId="urn:microsoft.com/office/officeart/2009/3/layout/HorizontalOrganizationChart"/>
    <dgm:cxn modelId="{20F9006A-BB67-4B8F-A3CC-5B44F2D6003F}" type="presParOf" srcId="{CFD168C6-2B91-4FA6-98A5-BB30E9ABA977}" destId="{3F51BDBC-1A37-42DD-AD7C-EA880637E00F}" srcOrd="1" destOrd="0" presId="urn:microsoft.com/office/officeart/2009/3/layout/HorizontalOrganizationChart"/>
    <dgm:cxn modelId="{2E218128-DE87-4307-A38E-61AAC37E69BC}" type="presParOf" srcId="{E7894756-B9CC-469C-AED4-58E7DF3B1648}" destId="{7092F260-23A5-4B9B-8362-E38C6016891C}" srcOrd="1" destOrd="0" presId="urn:microsoft.com/office/officeart/2009/3/layout/HorizontalOrganizationChart"/>
    <dgm:cxn modelId="{99E0177B-7859-4706-8B46-B8E4ED6911D8}" type="presParOf" srcId="{E7894756-B9CC-469C-AED4-58E7DF3B1648}" destId="{4D4A4330-CB1D-45E1-AEB7-CCAD81929265}" srcOrd="2" destOrd="0" presId="urn:microsoft.com/office/officeart/2009/3/layout/HorizontalOrganizationChart"/>
    <dgm:cxn modelId="{015BA62D-1B26-4BF9-8190-47D772521075}" type="presParOf" srcId="{6965F762-963C-4571-B38F-DC8A40D9A8DD}" destId="{F4C91411-0FE0-44E5-8E1A-69EFE7EB0488}" srcOrd="2" destOrd="0" presId="urn:microsoft.com/office/officeart/2009/3/layout/HorizontalOrganizationChart"/>
    <dgm:cxn modelId="{DC0FFAFF-2DE6-477A-BF71-6A67739F2E35}" type="presParOf" srcId="{A57B4136-4719-44F3-AFA0-F1C20C6EBDA8}" destId="{A6B65A35-E0EF-4FAE-A024-3FF1E3C8AA18}" srcOrd="2" destOrd="0" presId="urn:microsoft.com/office/officeart/2009/3/layout/HorizontalOrganizationChart"/>
    <dgm:cxn modelId="{AAB22CA4-0C9A-46A5-9529-BB0512316769}" type="presParOf" srcId="{A57B4136-4719-44F3-AFA0-F1C20C6EBDA8}" destId="{1060D79D-738D-4F27-9486-A0D16E3A915B}" srcOrd="3" destOrd="0" presId="urn:microsoft.com/office/officeart/2009/3/layout/HorizontalOrganizationChart"/>
    <dgm:cxn modelId="{27DE198B-41A5-4376-A3EE-ADB0F04756D8}" type="presParOf" srcId="{1060D79D-738D-4F27-9486-A0D16E3A915B}" destId="{E426404D-FE79-4C35-AE53-2B201C8AC06C}" srcOrd="0" destOrd="0" presId="urn:microsoft.com/office/officeart/2009/3/layout/HorizontalOrganizationChart"/>
    <dgm:cxn modelId="{E3EB2DB2-C5BB-49E0-A844-E136E78B4B6C}" type="presParOf" srcId="{E426404D-FE79-4C35-AE53-2B201C8AC06C}" destId="{CEC42A8F-3F5E-4AA7-8F74-DDAD35022291}" srcOrd="0" destOrd="0" presId="urn:microsoft.com/office/officeart/2009/3/layout/HorizontalOrganizationChart"/>
    <dgm:cxn modelId="{35713B12-6D14-4AB4-9E69-858EC916E7E7}" type="presParOf" srcId="{E426404D-FE79-4C35-AE53-2B201C8AC06C}" destId="{481A4E3D-2FC0-462A-8978-6A36BB46A33A}" srcOrd="1" destOrd="0" presId="urn:microsoft.com/office/officeart/2009/3/layout/HorizontalOrganizationChart"/>
    <dgm:cxn modelId="{7EF10A0A-4B4B-4054-9C15-DE22DAF57241}" type="presParOf" srcId="{1060D79D-738D-4F27-9486-A0D16E3A915B}" destId="{89F14ED1-2060-4E03-96F4-AA4E03982D19}" srcOrd="1" destOrd="0" presId="urn:microsoft.com/office/officeart/2009/3/layout/HorizontalOrganizationChart"/>
    <dgm:cxn modelId="{5B7239AC-7ACD-42D1-B56A-59355A83B11B}" type="presParOf" srcId="{89F14ED1-2060-4E03-96F4-AA4E03982D19}" destId="{732194F7-93FF-41BB-949A-5545F8719299}" srcOrd="0" destOrd="0" presId="urn:microsoft.com/office/officeart/2009/3/layout/HorizontalOrganizationChart"/>
    <dgm:cxn modelId="{A279E16F-A57C-4F16-BC43-D8D85E5AA222}" type="presParOf" srcId="{89F14ED1-2060-4E03-96F4-AA4E03982D19}" destId="{EB83D696-B249-4E27-8AAB-BBC3AB3137FD}" srcOrd="1" destOrd="0" presId="urn:microsoft.com/office/officeart/2009/3/layout/HorizontalOrganizationChart"/>
    <dgm:cxn modelId="{04EC29A1-9AE7-4C59-92E1-F8FED38AA44B}" type="presParOf" srcId="{EB83D696-B249-4E27-8AAB-BBC3AB3137FD}" destId="{2B74B49F-F9C4-41A1-9BED-75DC67A7B33C}" srcOrd="0" destOrd="0" presId="urn:microsoft.com/office/officeart/2009/3/layout/HorizontalOrganizationChart"/>
    <dgm:cxn modelId="{8C975016-C1A2-4E35-B9E5-E19130BC777E}" type="presParOf" srcId="{2B74B49F-F9C4-41A1-9BED-75DC67A7B33C}" destId="{079B203C-0DBF-444E-A34B-F4121072E7E1}" srcOrd="0" destOrd="0" presId="urn:microsoft.com/office/officeart/2009/3/layout/HorizontalOrganizationChart"/>
    <dgm:cxn modelId="{913052C7-BA27-489D-BB9A-EC559820C246}" type="presParOf" srcId="{2B74B49F-F9C4-41A1-9BED-75DC67A7B33C}" destId="{172259C1-5E9B-425E-B70B-B5E93EAB3831}" srcOrd="1" destOrd="0" presId="urn:microsoft.com/office/officeart/2009/3/layout/HorizontalOrganizationChart"/>
    <dgm:cxn modelId="{A392FD20-2D20-493A-972F-A4CE779D3297}" type="presParOf" srcId="{EB83D696-B249-4E27-8AAB-BBC3AB3137FD}" destId="{EA2DF59F-A671-4462-98C2-B981AF465171}" srcOrd="1" destOrd="0" presId="urn:microsoft.com/office/officeart/2009/3/layout/HorizontalOrganizationChart"/>
    <dgm:cxn modelId="{2F28AD87-0F50-43B8-9067-676140C4696A}" type="presParOf" srcId="{EB83D696-B249-4E27-8AAB-BBC3AB3137FD}" destId="{AF8EDDC2-24A4-4F10-BB09-81D6176C067D}" srcOrd="2" destOrd="0" presId="urn:microsoft.com/office/officeart/2009/3/layout/HorizontalOrganizationChart"/>
    <dgm:cxn modelId="{1897AED0-C66D-4019-A6C7-CAE84746FBB6}" type="presParOf" srcId="{89F14ED1-2060-4E03-96F4-AA4E03982D19}" destId="{6636EA01-B878-475D-B5EB-EEF7118C08F6}" srcOrd="2" destOrd="0" presId="urn:microsoft.com/office/officeart/2009/3/layout/HorizontalOrganizationChart"/>
    <dgm:cxn modelId="{FFB553C5-5C73-4FC8-9880-92649A874AD1}" type="presParOf" srcId="{89F14ED1-2060-4E03-96F4-AA4E03982D19}" destId="{97269029-F667-4F40-BA1B-460AA95F31A0}" srcOrd="3" destOrd="0" presId="urn:microsoft.com/office/officeart/2009/3/layout/HorizontalOrganizationChart"/>
    <dgm:cxn modelId="{9874FCFD-7CEB-47F7-91CA-2D820DD6CC00}" type="presParOf" srcId="{97269029-F667-4F40-BA1B-460AA95F31A0}" destId="{223AA0A1-6A76-41FA-A4F5-24DBC5920084}" srcOrd="0" destOrd="0" presId="urn:microsoft.com/office/officeart/2009/3/layout/HorizontalOrganizationChart"/>
    <dgm:cxn modelId="{4760EB14-D20E-400D-A937-8B6D7C227C82}" type="presParOf" srcId="{223AA0A1-6A76-41FA-A4F5-24DBC5920084}" destId="{EBAFFDC4-5D3E-48FF-876D-E9B1845D1A10}" srcOrd="0" destOrd="0" presId="urn:microsoft.com/office/officeart/2009/3/layout/HorizontalOrganizationChart"/>
    <dgm:cxn modelId="{F554DDA4-6FD9-4707-98A5-8F773ACA685D}" type="presParOf" srcId="{223AA0A1-6A76-41FA-A4F5-24DBC5920084}" destId="{85912A50-3D6E-435D-AE5E-A686A7978BEB}" srcOrd="1" destOrd="0" presId="urn:microsoft.com/office/officeart/2009/3/layout/HorizontalOrganizationChart"/>
    <dgm:cxn modelId="{29D91C27-2282-48D0-A2F9-B29A7CE40F9F}" type="presParOf" srcId="{97269029-F667-4F40-BA1B-460AA95F31A0}" destId="{79972CA4-9B78-42A9-B682-367E9D53429D}" srcOrd="1" destOrd="0" presId="urn:microsoft.com/office/officeart/2009/3/layout/HorizontalOrganizationChart"/>
    <dgm:cxn modelId="{4914CA20-D0D6-43A6-BB50-B29ADF2276FC}" type="presParOf" srcId="{97269029-F667-4F40-BA1B-460AA95F31A0}" destId="{BE0E99FD-C7A3-40C7-BC01-B3C6FCECDD78}" srcOrd="2" destOrd="0" presId="urn:microsoft.com/office/officeart/2009/3/layout/HorizontalOrganizationChart"/>
    <dgm:cxn modelId="{48A10E22-5928-4702-9065-E1CB3DE81278}" type="presParOf" srcId="{89F14ED1-2060-4E03-96F4-AA4E03982D19}" destId="{E84A7FDD-CDFB-4BE4-A694-F31DEFE5182F}" srcOrd="4" destOrd="0" presId="urn:microsoft.com/office/officeart/2009/3/layout/HorizontalOrganizationChart"/>
    <dgm:cxn modelId="{C34F1482-1DB4-4DDC-954C-2B4B7F472D90}" type="presParOf" srcId="{89F14ED1-2060-4E03-96F4-AA4E03982D19}" destId="{15466C5D-8D04-4065-8428-B9FAAA9F3313}" srcOrd="5" destOrd="0" presId="urn:microsoft.com/office/officeart/2009/3/layout/HorizontalOrganizationChart"/>
    <dgm:cxn modelId="{4F0D6DDD-DB0E-43FE-BE46-0A9C31A07CC6}" type="presParOf" srcId="{15466C5D-8D04-4065-8428-B9FAAA9F3313}" destId="{2519523E-C316-4573-A6C8-835B4B8CDC4A}" srcOrd="0" destOrd="0" presId="urn:microsoft.com/office/officeart/2009/3/layout/HorizontalOrganizationChart"/>
    <dgm:cxn modelId="{41BCE8EA-AA14-4994-A17C-5DD1F0E94F42}" type="presParOf" srcId="{2519523E-C316-4573-A6C8-835B4B8CDC4A}" destId="{26C5504D-5DC1-496E-918E-810DE8C8FD3E}" srcOrd="0" destOrd="0" presId="urn:microsoft.com/office/officeart/2009/3/layout/HorizontalOrganizationChart"/>
    <dgm:cxn modelId="{76AC326D-CE20-44B2-81C8-FC9165C2107B}" type="presParOf" srcId="{2519523E-C316-4573-A6C8-835B4B8CDC4A}" destId="{BEBAED32-ABCA-4651-98F4-73FC42ED08DB}" srcOrd="1" destOrd="0" presId="urn:microsoft.com/office/officeart/2009/3/layout/HorizontalOrganizationChart"/>
    <dgm:cxn modelId="{045C565E-D420-429B-B036-2E50EB8B659B}" type="presParOf" srcId="{15466C5D-8D04-4065-8428-B9FAAA9F3313}" destId="{DA0F71D1-2E3B-4203-BDD9-85A911A3CA7F}" srcOrd="1" destOrd="0" presId="urn:microsoft.com/office/officeart/2009/3/layout/HorizontalOrganizationChart"/>
    <dgm:cxn modelId="{AF9B002A-181B-4DB0-AC4C-4D9C3E2BAF74}" type="presParOf" srcId="{15466C5D-8D04-4065-8428-B9FAAA9F3313}" destId="{7DE46CB8-8FA5-467D-9AFE-DCA7E821A6D8}" srcOrd="2" destOrd="0" presId="urn:microsoft.com/office/officeart/2009/3/layout/HorizontalOrganizationChart"/>
    <dgm:cxn modelId="{62BA5137-C674-4C5E-9955-C9E44B74493E}" type="presParOf" srcId="{1060D79D-738D-4F27-9486-A0D16E3A915B}" destId="{F25202ED-6060-423E-BEF5-73E1D7753BC5}" srcOrd="2" destOrd="0" presId="urn:microsoft.com/office/officeart/2009/3/layout/HorizontalOrganizationChart"/>
    <dgm:cxn modelId="{439C672D-CAA0-498C-AB27-A1F4DD6A239D}" type="presParOf" srcId="{AAE8AB65-ABD6-4064-AF35-D202D4CFF9DC}" destId="{B2DB41DC-A062-43F9-B35A-867C834EA8A6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4A7FDD-CDFB-4BE4-A694-F31DEFE5182F}">
      <dsp:nvSpPr>
        <dsp:cNvPr id="0" name=""/>
        <dsp:cNvSpPr/>
      </dsp:nvSpPr>
      <dsp:spPr>
        <a:xfrm>
          <a:off x="4587117" y="3603113"/>
          <a:ext cx="338454" cy="8364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3253" y="0"/>
              </a:lnTo>
              <a:lnTo>
                <a:pt x="113253" y="836410"/>
              </a:lnTo>
              <a:lnTo>
                <a:pt x="338454" y="83641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36EA01-B878-475D-B5EB-EEF7118C08F6}">
      <dsp:nvSpPr>
        <dsp:cNvPr id="0" name=""/>
        <dsp:cNvSpPr/>
      </dsp:nvSpPr>
      <dsp:spPr>
        <a:xfrm>
          <a:off x="4587117" y="3543189"/>
          <a:ext cx="3384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9924"/>
              </a:moveTo>
              <a:lnTo>
                <a:pt x="113253" y="59924"/>
              </a:lnTo>
              <a:lnTo>
                <a:pt x="113253" y="45720"/>
              </a:lnTo>
              <a:lnTo>
                <a:pt x="338454" y="4572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2194F7-93FF-41BB-949A-5545F8719299}">
      <dsp:nvSpPr>
        <dsp:cNvPr id="0" name=""/>
        <dsp:cNvSpPr/>
      </dsp:nvSpPr>
      <dsp:spPr>
        <a:xfrm>
          <a:off x="4587117" y="2773523"/>
          <a:ext cx="338454" cy="829589"/>
        </a:xfrm>
        <a:custGeom>
          <a:avLst/>
          <a:gdLst/>
          <a:ahLst/>
          <a:cxnLst/>
          <a:rect l="0" t="0" r="0" b="0"/>
          <a:pathLst>
            <a:path>
              <a:moveTo>
                <a:pt x="0" y="829589"/>
              </a:moveTo>
              <a:lnTo>
                <a:pt x="113253" y="829589"/>
              </a:lnTo>
              <a:lnTo>
                <a:pt x="113253" y="0"/>
              </a:lnTo>
              <a:lnTo>
                <a:pt x="338454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B65A35-E0EF-4FAE-A024-3FF1E3C8AA18}">
      <dsp:nvSpPr>
        <dsp:cNvPr id="0" name=""/>
        <dsp:cNvSpPr/>
      </dsp:nvSpPr>
      <dsp:spPr>
        <a:xfrm>
          <a:off x="1448944" y="2364189"/>
          <a:ext cx="343476" cy="12389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18275" y="0"/>
              </a:lnTo>
              <a:lnTo>
                <a:pt x="118275" y="1238924"/>
              </a:lnTo>
              <a:lnTo>
                <a:pt x="343476" y="123892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BA15947-89D3-44F3-A62E-61531C13E96A}">
      <dsp:nvSpPr>
        <dsp:cNvPr id="0" name=""/>
        <dsp:cNvSpPr/>
      </dsp:nvSpPr>
      <dsp:spPr>
        <a:xfrm>
          <a:off x="4490123" y="1125547"/>
          <a:ext cx="407320" cy="7792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82119" y="0"/>
              </a:lnTo>
              <a:lnTo>
                <a:pt x="182119" y="779249"/>
              </a:lnTo>
              <a:lnTo>
                <a:pt x="407320" y="77924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2F0B75-41D3-46C1-8C5C-6805622B636F}">
      <dsp:nvSpPr>
        <dsp:cNvPr id="0" name=""/>
        <dsp:cNvSpPr/>
      </dsp:nvSpPr>
      <dsp:spPr>
        <a:xfrm>
          <a:off x="4490123" y="1066141"/>
          <a:ext cx="4073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9405"/>
              </a:moveTo>
              <a:lnTo>
                <a:pt x="182119" y="59405"/>
              </a:lnTo>
              <a:lnTo>
                <a:pt x="182119" y="45720"/>
              </a:lnTo>
              <a:lnTo>
                <a:pt x="407320" y="4572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E37D1E-EE15-4338-87F0-4C76B4A9C384}">
      <dsp:nvSpPr>
        <dsp:cNvPr id="0" name=""/>
        <dsp:cNvSpPr/>
      </dsp:nvSpPr>
      <dsp:spPr>
        <a:xfrm>
          <a:off x="4490123" y="274990"/>
          <a:ext cx="407320" cy="850556"/>
        </a:xfrm>
        <a:custGeom>
          <a:avLst/>
          <a:gdLst/>
          <a:ahLst/>
          <a:cxnLst/>
          <a:rect l="0" t="0" r="0" b="0"/>
          <a:pathLst>
            <a:path>
              <a:moveTo>
                <a:pt x="0" y="850556"/>
              </a:moveTo>
              <a:lnTo>
                <a:pt x="182119" y="850556"/>
              </a:lnTo>
              <a:lnTo>
                <a:pt x="182119" y="0"/>
              </a:lnTo>
              <a:lnTo>
                <a:pt x="407320" y="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C8D312-374D-4F84-B655-3992F840859E}">
      <dsp:nvSpPr>
        <dsp:cNvPr id="0" name=""/>
        <dsp:cNvSpPr/>
      </dsp:nvSpPr>
      <dsp:spPr>
        <a:xfrm>
          <a:off x="1448944" y="1125547"/>
          <a:ext cx="343476" cy="1238642"/>
        </a:xfrm>
        <a:custGeom>
          <a:avLst/>
          <a:gdLst/>
          <a:ahLst/>
          <a:cxnLst/>
          <a:rect l="0" t="0" r="0" b="0"/>
          <a:pathLst>
            <a:path>
              <a:moveTo>
                <a:pt x="0" y="1238642"/>
              </a:moveTo>
              <a:lnTo>
                <a:pt x="118275" y="1238642"/>
              </a:lnTo>
              <a:lnTo>
                <a:pt x="118275" y="0"/>
              </a:lnTo>
              <a:lnTo>
                <a:pt x="343476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88582E-095C-4E07-87FA-88A40731CFA5}">
      <dsp:nvSpPr>
        <dsp:cNvPr id="0" name=""/>
        <dsp:cNvSpPr/>
      </dsp:nvSpPr>
      <dsp:spPr>
        <a:xfrm>
          <a:off x="93641" y="2020758"/>
          <a:ext cx="1355303" cy="6868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Závady</a:t>
          </a:r>
          <a:endParaRPr lang="cs-CZ" sz="3200" kern="1200" dirty="0"/>
        </a:p>
      </dsp:txBody>
      <dsp:txXfrm>
        <a:off x="93641" y="2020758"/>
        <a:ext cx="1355303" cy="686862"/>
      </dsp:txXfrm>
    </dsp:sp>
    <dsp:sp modelId="{64AA044F-FC21-4EF9-86E3-D4701BB9AE73}">
      <dsp:nvSpPr>
        <dsp:cNvPr id="0" name=""/>
        <dsp:cNvSpPr/>
      </dsp:nvSpPr>
      <dsp:spPr>
        <a:xfrm>
          <a:off x="1792420" y="782115"/>
          <a:ext cx="2697702" cy="6868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Mechanické</a:t>
          </a:r>
          <a:endParaRPr lang="cs-CZ" sz="3200" kern="1200" dirty="0"/>
        </a:p>
      </dsp:txBody>
      <dsp:txXfrm>
        <a:off x="1792420" y="782115"/>
        <a:ext cx="2697702" cy="686862"/>
      </dsp:txXfrm>
    </dsp:sp>
    <dsp:sp modelId="{D9C468C5-E237-40A2-B8EF-99DF503F8FA2}">
      <dsp:nvSpPr>
        <dsp:cNvPr id="0" name=""/>
        <dsp:cNvSpPr/>
      </dsp:nvSpPr>
      <dsp:spPr>
        <a:xfrm>
          <a:off x="4897444" y="2066"/>
          <a:ext cx="3492008" cy="5458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ložisko–hlučné, …</a:t>
          </a:r>
          <a:endParaRPr lang="cs-CZ" sz="3200" kern="1200" dirty="0"/>
        </a:p>
      </dsp:txBody>
      <dsp:txXfrm>
        <a:off x="4897444" y="2066"/>
        <a:ext cx="3492008" cy="545849"/>
      </dsp:txXfrm>
    </dsp:sp>
    <dsp:sp modelId="{7CBD2B95-34D7-4AA6-9289-7B9BF72320B0}">
      <dsp:nvSpPr>
        <dsp:cNvPr id="0" name=""/>
        <dsp:cNvSpPr/>
      </dsp:nvSpPr>
      <dsp:spPr>
        <a:xfrm>
          <a:off x="4897444" y="838936"/>
          <a:ext cx="3492008" cy="5458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řemenice - vůle</a:t>
          </a:r>
          <a:endParaRPr lang="cs-CZ" sz="3200" kern="1200" dirty="0"/>
        </a:p>
      </dsp:txBody>
      <dsp:txXfrm>
        <a:off x="4897444" y="838936"/>
        <a:ext cx="3492008" cy="545849"/>
      </dsp:txXfrm>
    </dsp:sp>
    <dsp:sp modelId="{2E4DD8A0-2BE4-4969-A52F-566899CEC9D1}">
      <dsp:nvSpPr>
        <dsp:cNvPr id="0" name=""/>
        <dsp:cNvSpPr/>
      </dsp:nvSpPr>
      <dsp:spPr>
        <a:xfrm>
          <a:off x="4897444" y="1625068"/>
          <a:ext cx="3546890" cy="5594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komutátor - vydřený</a:t>
          </a:r>
          <a:endParaRPr lang="cs-CZ" sz="3200" kern="1200" dirty="0"/>
        </a:p>
      </dsp:txBody>
      <dsp:txXfrm>
        <a:off x="4897444" y="1625068"/>
        <a:ext cx="3546890" cy="559456"/>
      </dsp:txXfrm>
    </dsp:sp>
    <dsp:sp modelId="{CEC42A8F-3F5E-4AA7-8F74-DDAD35022291}">
      <dsp:nvSpPr>
        <dsp:cNvPr id="0" name=""/>
        <dsp:cNvSpPr/>
      </dsp:nvSpPr>
      <dsp:spPr>
        <a:xfrm>
          <a:off x="1792420" y="3259682"/>
          <a:ext cx="2794696" cy="68686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Elektrické</a:t>
          </a:r>
          <a:endParaRPr lang="cs-CZ" sz="3200" kern="1200" dirty="0"/>
        </a:p>
      </dsp:txBody>
      <dsp:txXfrm>
        <a:off x="1792420" y="3259682"/>
        <a:ext cx="2794696" cy="686862"/>
      </dsp:txXfrm>
    </dsp:sp>
    <dsp:sp modelId="{079B203C-0DBF-444E-A34B-F4121072E7E1}">
      <dsp:nvSpPr>
        <dsp:cNvPr id="0" name=""/>
        <dsp:cNvSpPr/>
      </dsp:nvSpPr>
      <dsp:spPr>
        <a:xfrm>
          <a:off x="4925572" y="2493795"/>
          <a:ext cx="3546890" cy="5594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zkrat na kostru</a:t>
          </a:r>
          <a:endParaRPr lang="cs-CZ" sz="3200" kern="1200" dirty="0"/>
        </a:p>
      </dsp:txBody>
      <dsp:txXfrm>
        <a:off x="4925572" y="2493795"/>
        <a:ext cx="3546890" cy="559456"/>
      </dsp:txXfrm>
    </dsp:sp>
    <dsp:sp modelId="{EBAFFDC4-5D3E-48FF-876D-E9B1845D1A10}">
      <dsp:nvSpPr>
        <dsp:cNvPr id="0" name=""/>
        <dsp:cNvSpPr/>
      </dsp:nvSpPr>
      <dsp:spPr>
        <a:xfrm>
          <a:off x="4925572" y="3309181"/>
          <a:ext cx="3546890" cy="5594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zkrat mezi závity</a:t>
          </a:r>
          <a:endParaRPr lang="cs-CZ" sz="3200" kern="1200" dirty="0"/>
        </a:p>
      </dsp:txBody>
      <dsp:txXfrm>
        <a:off x="4925572" y="3309181"/>
        <a:ext cx="3546890" cy="559456"/>
      </dsp:txXfrm>
    </dsp:sp>
    <dsp:sp modelId="{26C5504D-5DC1-496E-918E-810DE8C8FD3E}">
      <dsp:nvSpPr>
        <dsp:cNvPr id="0" name=""/>
        <dsp:cNvSpPr/>
      </dsp:nvSpPr>
      <dsp:spPr>
        <a:xfrm>
          <a:off x="4925572" y="4159795"/>
          <a:ext cx="3546890" cy="5594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přerušení</a:t>
          </a:r>
          <a:endParaRPr lang="cs-CZ" sz="3200" kern="1200" dirty="0"/>
        </a:p>
      </dsp:txBody>
      <dsp:txXfrm>
        <a:off x="4925572" y="4159795"/>
        <a:ext cx="3546890" cy="559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Font typeface="Wingdings" pitchFamily="2" charset="2"/>
              <a:buChar char="Ø"/>
              <a:defRPr/>
            </a:lvl1pPr>
            <a:lvl2pPr marL="742950" indent="-285750">
              <a:buFont typeface="Arial" pitchFamily="34" charset="0"/>
              <a:buChar char="•"/>
              <a:defRPr/>
            </a:lvl2pPr>
            <a:lvl3pPr marL="1143000" indent="-228600">
              <a:buFont typeface="Arial" pitchFamily="34" charset="0"/>
              <a:buChar char="•"/>
              <a:defRPr/>
            </a:lvl3pPr>
            <a:lvl4pPr marL="1600200" indent="-228600">
              <a:buFont typeface="Arial" pitchFamily="34" charset="0"/>
              <a:buChar char="•"/>
              <a:defRPr/>
            </a:lvl4pPr>
            <a:lvl5pPr marL="2057400" indent="-228600">
              <a:buFont typeface="Arial" pitchFamily="34" charset="0"/>
              <a:buChar char="•"/>
              <a:defRPr/>
            </a:lvl5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906FBD6-3420-4B3D-A5A9-D9E7F66129F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93BC09F-69A4-499B-9584-51460F4667A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5A531-5003-426C-99A3-9E4800BF5149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7C4C2-53B3-43F1-9F77-FD51DF76D2F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E4B5A3-201B-43E7-B103-E6D91FB8790B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72CB9-F90B-4CDA-A41D-30CAA3EE29D1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9A30B-5097-4B6C-BB5C-41163D97160D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E8B24-4AE1-425D-9E83-B82143A7BD20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B1F238-2997-440D-B546-D298CB8E20A5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F238E-94E9-482E-A7CC-3DB0146EEA7A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srgbClr val="40458C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687B6-47E8-4964-9CC6-7115D43BFBF7}" type="slidenum">
              <a:rPr lang="cs-CZ" smtClean="0">
                <a:solidFill>
                  <a:srgbClr val="40458C"/>
                </a:solidFill>
              </a:rPr>
              <a:pPr/>
              <a:t>‹#›</a:t>
            </a:fld>
            <a:endParaRPr lang="cs-CZ" dirty="0">
              <a:solidFill>
                <a:srgbClr val="40458C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0DEC95-FD7A-4C71-AA12-6D6BAB794A94}" type="datetimeFigureOut">
              <a:rPr lang="cs-CZ" smtClean="0"/>
              <a:t>29.4.2013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2D339D-B4BF-4266-A9E0-98742441D1D8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49" r:id="rId1"/>
    <p:sldLayoutId id="2147484550" r:id="rId2"/>
    <p:sldLayoutId id="2147484551" r:id="rId3"/>
    <p:sldLayoutId id="2147484552" r:id="rId4"/>
    <p:sldLayoutId id="2147484553" r:id="rId5"/>
    <p:sldLayoutId id="2147484554" r:id="rId6"/>
    <p:sldLayoutId id="2147484555" r:id="rId7"/>
    <p:sldLayoutId id="2147484556" r:id="rId8"/>
    <p:sldLayoutId id="2147484557" r:id="rId9"/>
    <p:sldLayoutId id="2147484558" r:id="rId10"/>
    <p:sldLayoutId id="214748455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cs-CZ" sz="2400" dirty="0">
              <a:solidFill>
                <a:srgbClr val="FFFFFF"/>
              </a:solidFill>
            </a:endParaRPr>
          </a:p>
        </p:txBody>
      </p:sp>
      <p:pic>
        <p:nvPicPr>
          <p:cNvPr id="5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544" y="125412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3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9265715"/>
              </p:ext>
            </p:extLst>
          </p:nvPr>
        </p:nvGraphicFramePr>
        <p:xfrm>
          <a:off x="468313" y="1516011"/>
          <a:ext cx="8348662" cy="4045092"/>
        </p:xfrm>
        <a:graphic>
          <a:graphicData uri="http://schemas.openxmlformats.org/drawingml/2006/table">
            <a:tbl>
              <a:tblPr/>
              <a:tblGrid>
                <a:gridCol w="2855607"/>
                <a:gridCol w="5493055"/>
              </a:tblGrid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Jan Weiser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936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Dynamo – údržba, závady, opravy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7821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Zdroje elektrické energie motorových vozidel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48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kern="0" dirty="0">
                <a:solidFill>
                  <a:sysClr val="windowText" lastClr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0463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4525963"/>
          </a:xfr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Záměrem této sady výukových materiálů je poskytnout žákům informace o zdrojích elektrické energie používaných v motorových vozidlech, jejich principech, konstrukci, provozu, údržbě a závadách a opravách.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Jednotlivé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DUMy (prezentace) v této sadě popíší postupně tematické oblasti, které jsou probírány v předmětu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Elektronika. </a:t>
            </a:r>
            <a:endParaRPr lang="cs-CZ" sz="2800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Konkrétně tato prezentace je zaměřena na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základní  údržby, závad a oprav dynama.</a:t>
            </a:r>
            <a:r>
              <a:rPr lang="cs-CZ" sz="2800" u="sng" dirty="0" smtClean="0">
                <a:solidFill>
                  <a:schemeClr val="tx1"/>
                </a:solidFill>
                <a:latin typeface="Calibri" pitchFamily="34" charset="0"/>
                <a:cs typeface="Arial" charset="0"/>
              </a:rPr>
              <a:t> </a:t>
            </a:r>
            <a:endParaRPr lang="cs-CZ" sz="2800" u="sng" dirty="0">
              <a:solidFill>
                <a:schemeClr val="tx1"/>
              </a:solidFill>
              <a:latin typeface="Calibri" pitchFamily="34" charset="0"/>
              <a:cs typeface="Arial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9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Dynamo - údržba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380040" cy="445132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Údržba - každých 20 000km: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kontrola klínového řemene, příp. výměna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demontáž a rozložení dynama</a:t>
            </a:r>
          </a:p>
          <a:p>
            <a:pPr>
              <a:spcAft>
                <a:spcPts val="600"/>
              </a:spcAft>
            </a:pPr>
            <a:r>
              <a:rPr lang="cs-CZ" sz="2400" dirty="0"/>
              <a:t>odstranění </a:t>
            </a:r>
            <a:r>
              <a:rPr lang="cs-CZ" sz="2400" dirty="0" smtClean="0"/>
              <a:t>nečistot</a:t>
            </a:r>
            <a:endParaRPr lang="cs-CZ" sz="2400" dirty="0"/>
          </a:p>
          <a:p>
            <a:pPr>
              <a:spcAft>
                <a:spcPts val="600"/>
              </a:spcAft>
            </a:pPr>
            <a:r>
              <a:rPr lang="cs-CZ" sz="2400" dirty="0" smtClean="0"/>
              <a:t>kontrola a promazání ložisek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kontrola uhlíků, příp. výměna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vyčištění komutátoru, vyškrabání drážek</a:t>
            </a:r>
          </a:p>
          <a:p>
            <a:pPr>
              <a:spcAft>
                <a:spcPts val="600"/>
              </a:spcAft>
            </a:pPr>
            <a:r>
              <a:rPr lang="cs-CZ" sz="2400" dirty="0" smtClean="0"/>
              <a:t>kontrola dobíjení, seřízení regulátoru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01324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Dynamo – závady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2368246"/>
              </p:ext>
            </p:extLst>
          </p:nvPr>
        </p:nvGraphicFramePr>
        <p:xfrm>
          <a:off x="179512" y="1340768"/>
          <a:ext cx="8784976" cy="4741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0008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</a:t>
            </a:r>
            <a:r>
              <a:rPr lang="cs-CZ" dirty="0" smtClean="0"/>
              <a:t>– mechanické  závady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1942402"/>
              </p:ext>
            </p:extLst>
          </p:nvPr>
        </p:nvGraphicFramePr>
        <p:xfrm>
          <a:off x="304800" y="1772814"/>
          <a:ext cx="8659688" cy="36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4650"/>
                <a:gridCol w="2727764"/>
                <a:gridCol w="3257274"/>
              </a:tblGrid>
              <a:tr h="44020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závada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odstranění</a:t>
                      </a:r>
                      <a:endParaRPr lang="cs-CZ" dirty="0"/>
                    </a:p>
                  </a:txBody>
                  <a:tcPr/>
                </a:tc>
              </a:tr>
              <a:tr h="4402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ložisko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volné, hlučné, vysypané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výměna</a:t>
                      </a:r>
                      <a:endParaRPr lang="cs-CZ" dirty="0"/>
                    </a:p>
                  </a:txBody>
                  <a:tcPr anchor="ctr"/>
                </a:tc>
              </a:tr>
              <a:tr h="75979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komutátor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vydřená drážka</a:t>
                      </a:r>
                      <a:r>
                        <a:rPr lang="cs-CZ" baseline="0" dirty="0" smtClean="0"/>
                        <a:t> od uhlíků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srovnání na soustruhu nebo výměna</a:t>
                      </a:r>
                      <a:endParaRPr lang="cs-CZ" dirty="0"/>
                    </a:p>
                  </a:txBody>
                  <a:tcPr anchor="ctr"/>
                </a:tc>
              </a:tr>
              <a:tr h="440201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uhlíky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zkrácené, zlomené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výměna</a:t>
                      </a:r>
                      <a:endParaRPr lang="cs-CZ" dirty="0"/>
                    </a:p>
                  </a:txBody>
                  <a:tcPr anchor="ctr"/>
                </a:tc>
              </a:tr>
              <a:tr h="75979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řemenice, klínek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vůle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výměna vadných dílů, příp. i rotoru</a:t>
                      </a:r>
                      <a:endParaRPr lang="cs-CZ" dirty="0"/>
                    </a:p>
                  </a:txBody>
                  <a:tcPr anchor="ctr"/>
                </a:tc>
              </a:tr>
              <a:tr h="75979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ostatní díly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mechanické poškození při havárii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výměna vadných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4076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</a:t>
            </a:r>
            <a:r>
              <a:rPr lang="cs-CZ" dirty="0" smtClean="0"/>
              <a:t>– elektrické  závady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68072" cy="25202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Přerušení vinutí</a:t>
            </a:r>
          </a:p>
          <a:p>
            <a:r>
              <a:rPr lang="cs-CZ" sz="2400" dirty="0" smtClean="0"/>
              <a:t>měří se na vývodech vinutí</a:t>
            </a:r>
          </a:p>
          <a:p>
            <a:r>
              <a:rPr lang="cs-CZ" sz="2400" dirty="0"/>
              <a:t>rotor se měří na protilehlých kontaktech komutátoru</a:t>
            </a:r>
          </a:p>
          <a:p>
            <a:pPr>
              <a:spcBef>
                <a:spcPts val="0"/>
              </a:spcBef>
            </a:pPr>
            <a:r>
              <a:rPr lang="cs-CZ" sz="2400" dirty="0" smtClean="0"/>
              <a:t>vinutí nesmí být přerušeno, R = 0 </a:t>
            </a:r>
            <a:r>
              <a:rPr lang="el-GR" sz="2400" dirty="0" smtClean="0"/>
              <a:t>Ω</a:t>
            </a:r>
            <a:endParaRPr lang="cs-CZ" sz="2400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2056" y="3560129"/>
            <a:ext cx="3159204" cy="274523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3717032"/>
            <a:ext cx="4824536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cs-CZ" sz="3200" dirty="0">
                <a:solidFill>
                  <a:schemeClr val="tx2"/>
                </a:solidFill>
              </a:rPr>
              <a:t>Zkrat vinutí na kostru</a:t>
            </a:r>
          </a:p>
          <a:p>
            <a:pPr marL="342900" indent="-342900">
              <a:spcBef>
                <a:spcPts val="0"/>
              </a:spcBef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r>
              <a:rPr lang="cs-CZ" sz="2400" dirty="0">
                <a:solidFill>
                  <a:schemeClr val="tx2"/>
                </a:solidFill>
              </a:rPr>
              <a:t>měří se mezi vývodem vinutí a kostrou dílu</a:t>
            </a:r>
          </a:p>
          <a:p>
            <a:pPr marL="342900" indent="-342900">
              <a:spcBef>
                <a:spcPts val="0"/>
              </a:spcBef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r>
              <a:rPr lang="cs-CZ" sz="2400" dirty="0">
                <a:solidFill>
                  <a:schemeClr val="tx2"/>
                </a:solidFill>
              </a:rPr>
              <a:t>vinutí nesmí být propojeno s kostrou, R = ∞ </a:t>
            </a:r>
            <a:r>
              <a:rPr lang="el-GR" sz="2400" dirty="0">
                <a:solidFill>
                  <a:schemeClr val="tx2"/>
                </a:solidFill>
              </a:rPr>
              <a:t>Ω</a:t>
            </a:r>
            <a:endParaRPr lang="cs-CZ" sz="2400" dirty="0">
              <a:solidFill>
                <a:schemeClr val="tx2"/>
              </a:solidFill>
            </a:endParaRPr>
          </a:p>
          <a:p>
            <a:pPr marL="342900" indent="-342900"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6148467"/>
            <a:ext cx="3412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Měření zkratu na kostru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8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Dynamo </a:t>
            </a:r>
            <a:r>
              <a:rPr lang="cs-CZ" dirty="0" smtClean="0"/>
              <a:t>– elektrické  závady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68072" cy="25202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Zkrat mezi vinutími</a:t>
            </a:r>
          </a:p>
          <a:p>
            <a:r>
              <a:rPr lang="cs-CZ" sz="2400" dirty="0" smtClean="0"/>
              <a:t>měří se jen na statoru</a:t>
            </a:r>
          </a:p>
          <a:p>
            <a:r>
              <a:rPr lang="cs-CZ" sz="2400" dirty="0" smtClean="0"/>
              <a:t>sousedící kontakty komutátoru nesmí být spojeny</a:t>
            </a:r>
            <a:endParaRPr lang="cs-CZ" sz="2400" dirty="0"/>
          </a:p>
          <a:p>
            <a:pPr>
              <a:spcBef>
                <a:spcPts val="0"/>
              </a:spcBef>
            </a:pPr>
            <a:r>
              <a:rPr lang="cs-CZ" sz="2400" dirty="0" smtClean="0"/>
              <a:t>vinutí nesmí být spojena, R = ∞ </a:t>
            </a:r>
            <a:r>
              <a:rPr lang="el-GR" sz="2400" dirty="0" smtClean="0"/>
              <a:t>Ω</a:t>
            </a:r>
            <a:endParaRPr lang="cs-CZ" sz="24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6188293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 Měření zkratu mezi vinutími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5" y="3519941"/>
            <a:ext cx="3344179" cy="26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85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často se provádí údržba dynam?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Co se dělá při pravidelné údržbě dynama?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se dělí závady dynam?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mechanické dynama závady mohou nastat?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Jaké </a:t>
            </a:r>
            <a:r>
              <a:rPr lang="cs-CZ" sz="2400" dirty="0" smtClean="0"/>
              <a:t>elektrické </a:t>
            </a:r>
            <a:r>
              <a:rPr lang="cs-CZ" sz="2400" dirty="0"/>
              <a:t>dynama závady mohou nastat</a:t>
            </a:r>
            <a:r>
              <a:rPr lang="cs-CZ" sz="24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proměříme vinutí na zkrat?</a:t>
            </a: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 proměříme vinutí na </a:t>
            </a:r>
            <a:r>
              <a:rPr lang="cs-CZ" sz="2400" dirty="0" smtClean="0"/>
              <a:t>přerušení?</a:t>
            </a: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/>
              <a:t>Jak proměříme vinutí na </a:t>
            </a:r>
            <a:r>
              <a:rPr lang="cs-CZ" sz="2400" dirty="0" smtClean="0"/>
              <a:t>zkrat mezi závity vinutí?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Jaké závady rotoru mohou nastat, jak </a:t>
            </a:r>
            <a:r>
              <a:rPr lang="cs-CZ" sz="2400" smtClean="0"/>
              <a:t>je odstraníme?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58024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33870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/>
              <a:t>GSCHEIDLE, Rolf a kol. </a:t>
            </a:r>
            <a:r>
              <a:rPr lang="cs-CZ" sz="1600" i="1" dirty="0"/>
              <a:t>Příručka pro automechanika</a:t>
            </a:r>
            <a:r>
              <a:rPr lang="cs-CZ" sz="1600" dirty="0"/>
              <a:t>. Praha: Sobotáles CZ, 2007, ISBN 978-80-86706-17-7</a:t>
            </a:r>
            <a:r>
              <a:rPr lang="cs-CZ" sz="1600" dirty="0" smtClean="0"/>
              <a:t>.</a:t>
            </a:r>
          </a:p>
          <a:p>
            <a:pPr marL="0" indent="0">
              <a:buNone/>
            </a:pPr>
            <a:r>
              <a:rPr lang="cs-CZ" sz="1600" dirty="0" smtClean="0"/>
              <a:t>Ing. ZDENĚK, Jan; Ing. ŽDÁNSKÝ</a:t>
            </a:r>
            <a:r>
              <a:rPr lang="cs-CZ" sz="1600" dirty="0"/>
              <a:t>, Bronislav; </a:t>
            </a:r>
            <a:r>
              <a:rPr lang="cs-CZ" sz="1600" dirty="0" smtClean="0"/>
              <a:t>Ing. KUBÁT</a:t>
            </a:r>
            <a:r>
              <a:rPr lang="cs-CZ" sz="1600" dirty="0"/>
              <a:t>, Jindřich. </a:t>
            </a:r>
            <a:r>
              <a:rPr lang="cs-CZ" sz="1600" i="1" dirty="0"/>
              <a:t>Elektronika </a:t>
            </a:r>
            <a:r>
              <a:rPr lang="cs-CZ" sz="1600" i="1" dirty="0" smtClean="0"/>
              <a:t>motorových vozidel I.</a:t>
            </a:r>
            <a:r>
              <a:rPr lang="cs-CZ" sz="1600" dirty="0"/>
              <a:t> </a:t>
            </a:r>
            <a:r>
              <a:rPr lang="cs-CZ" sz="1600" dirty="0" smtClean="0"/>
              <a:t>Brno</a:t>
            </a:r>
            <a:r>
              <a:rPr lang="cs-CZ" sz="1600" dirty="0"/>
              <a:t>: Avid, spol. s r.o., </a:t>
            </a:r>
            <a:r>
              <a:rPr lang="cs-CZ" sz="1600" dirty="0" smtClean="0"/>
              <a:t>2009, </a:t>
            </a:r>
            <a:r>
              <a:rPr lang="cs-CZ" sz="1600" dirty="0"/>
              <a:t>ISBN </a:t>
            </a:r>
            <a:r>
              <a:rPr lang="cs-CZ" sz="1600" dirty="0" smtClean="0"/>
              <a:t>978-80-87143-13-1.</a:t>
            </a:r>
          </a:p>
          <a:p>
            <a:pPr marL="0" lvl="0" indent="0">
              <a:buClr>
                <a:srgbClr val="6F89F7"/>
              </a:buClr>
              <a:buNone/>
            </a:pPr>
            <a:endParaRPr lang="cs-CZ" sz="1200" dirty="0" smtClean="0"/>
          </a:p>
          <a:p>
            <a:pPr marL="0" lvl="0" indent="0">
              <a:buClr>
                <a:srgbClr val="6F89F7"/>
              </a:buClr>
              <a:buNone/>
            </a:pPr>
            <a:r>
              <a:rPr lang="cs-CZ" dirty="0" smtClean="0"/>
              <a:t>Seznam obrázků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 smtClean="0"/>
              <a:t>NENÍ UVEDEN</a:t>
            </a:r>
            <a:r>
              <a:rPr lang="cs-CZ" sz="1600" dirty="0"/>
              <a:t>. </a:t>
            </a:r>
            <a:r>
              <a:rPr lang="cs-CZ" sz="1600" i="1" dirty="0"/>
              <a:t>Dynamo</a:t>
            </a:r>
            <a:r>
              <a:rPr lang="cs-CZ" sz="1600" dirty="0"/>
              <a:t> [online]. [cit. </a:t>
            </a:r>
            <a:r>
              <a:rPr lang="cs-CZ" sz="1600" dirty="0" smtClean="0"/>
              <a:t>16.11.2012]. </a:t>
            </a:r>
            <a:r>
              <a:rPr lang="cs-CZ" sz="1600" dirty="0"/>
              <a:t>Dostupný na WWW: http://</a:t>
            </a:r>
            <a:r>
              <a:rPr lang="cs-CZ" sz="1600" dirty="0" smtClean="0"/>
              <a:t>lazo.czechian.net/elektrika/dynamo/18.jpg</a:t>
            </a:r>
          </a:p>
          <a:p>
            <a:pPr lvl="0">
              <a:buClr>
                <a:srgbClr val="6F89F7"/>
              </a:buClr>
              <a:buAutoNum type="arabicPeriod"/>
            </a:pPr>
            <a:r>
              <a:rPr lang="cs-CZ" sz="1600" dirty="0"/>
              <a:t>NENÍ UVEDEN. </a:t>
            </a:r>
            <a:r>
              <a:rPr lang="cs-CZ" sz="1600" i="1" dirty="0"/>
              <a:t>Dynamo</a:t>
            </a:r>
            <a:r>
              <a:rPr lang="cs-CZ" sz="1600" dirty="0"/>
              <a:t> [online]. [cit. </a:t>
            </a:r>
            <a:r>
              <a:rPr lang="cs-CZ" sz="1600" smtClean="0"/>
              <a:t>16.11.2012]. </a:t>
            </a:r>
            <a:r>
              <a:rPr lang="cs-CZ" sz="1600" dirty="0"/>
              <a:t>Dostupný na WWW: http://lazo.czechian.net/elektrika/dynamo/17.jpg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509535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1032</TotalTime>
  <Words>508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1_Cesta</vt:lpstr>
      <vt:lpstr>Prezentace aplikace PowerPoint</vt:lpstr>
      <vt:lpstr>ANOTACE</vt:lpstr>
      <vt:lpstr>Dynamo - údržba</vt:lpstr>
      <vt:lpstr>Dynamo – závady</vt:lpstr>
      <vt:lpstr>Dynamo – mechanické  závady</vt:lpstr>
      <vt:lpstr>Dynamo – elektrické  závady</vt:lpstr>
      <vt:lpstr>Dynamo – elektrické  závady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jw</dc:creator>
  <cp:lastModifiedBy>JW</cp:lastModifiedBy>
  <cp:revision>57</cp:revision>
  <dcterms:created xsi:type="dcterms:W3CDTF">2013-03-31T09:50:13Z</dcterms:created>
  <dcterms:modified xsi:type="dcterms:W3CDTF">2013-04-29T02:12:40Z</dcterms:modified>
</cp:coreProperties>
</file>