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sldIdLst>
    <p:sldId id="258" r:id="rId3"/>
    <p:sldId id="259" r:id="rId4"/>
    <p:sldId id="263" r:id="rId5"/>
    <p:sldId id="264" r:id="rId6"/>
    <p:sldId id="265" r:id="rId7"/>
    <p:sldId id="26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3" autoAdjust="0"/>
    <p:restoredTop sz="94660"/>
  </p:normalViewPr>
  <p:slideViewPr>
    <p:cSldViewPr>
      <p:cViewPr varScale="1">
        <p:scale>
          <a:sx n="88" d="100"/>
          <a:sy n="88" d="100"/>
        </p:scale>
        <p:origin x="-91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29.4.2013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9576420"/>
              </p:ext>
            </p:extLst>
          </p:nvPr>
        </p:nvGraphicFramePr>
        <p:xfrm>
          <a:off x="468313" y="1516011"/>
          <a:ext cx="8348662" cy="4045092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Alternátor – rozdělení,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princip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Zdroje elektrické energie motorových vozidel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listopad 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materiálů je poskytnout žákům informace o zdrojích elektrické energie používaných v motorových vozidlech, jejich principech, konstrukci, provozu, údržbě a závadách a opravách.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vysvětlení principu alternátoru.</a:t>
            </a:r>
            <a:r>
              <a:rPr lang="cs-CZ" sz="2800" u="sng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alternátor – princip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4162"/>
            <a:ext cx="838004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Základní princip alternátoru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pracuje pomocí elektromagnetické indukce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opačné uspořádání jako u dynama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budící vinutí v rotoru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pracovní vinutí ve statoru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pracovní vinutí vytváří střídavé napětí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alternátor v autě mají vždy usměrňovač</a:t>
            </a:r>
          </a:p>
        </p:txBody>
      </p:sp>
    </p:spTree>
    <p:extLst>
      <p:ext uri="{BB962C8B-B14F-4D97-AF65-F5344CB8AC3E}">
        <p14:creationId xmlns:p14="http://schemas.microsoft.com/office/powerpoint/2010/main" val="90132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alternátor –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4162"/>
            <a:ext cx="8380040" cy="452596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2800" dirty="0" smtClean="0"/>
              <a:t>Výrobu alternátorů umožnil vývoj elektroniky potřebné k usměrnění vyrobeného napětí.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Alternátory se v autech začaly používat v USA ve 40.</a:t>
            </a:r>
            <a:r>
              <a:rPr lang="cs-CZ" sz="28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cs-CZ" sz="2800" dirty="0" smtClean="0"/>
              <a:t>letech 20. století jako nadstandartní výbava.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Pro usměrnění se používaly selénové desky, které potřebovali intenzivní chlazení.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Masové rozšíření umožnila až výroba diod v 60. letech minulého století.</a:t>
            </a:r>
          </a:p>
        </p:txBody>
      </p:sp>
    </p:spTree>
    <p:extLst>
      <p:ext uri="{BB962C8B-B14F-4D97-AF65-F5344CB8AC3E}">
        <p14:creationId xmlns:p14="http://schemas.microsoft.com/office/powerpoint/2010/main" val="82737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alternátor –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4162"/>
            <a:ext cx="8380040" cy="4525963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2800" dirty="0" smtClean="0"/>
              <a:t>Podle buzení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buzení permanentními magnety – v elektrárnách, jednoduchá konstrukce, špatná regulace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buzení stejnosměrným proudem – v autech, dobré možnosti regulace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2800" dirty="0" smtClean="0"/>
              <a:t>Podle počtu fází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jednofázový – pro malé výkony, motocykly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třífázové - nejpoužívanější</a:t>
            </a:r>
          </a:p>
        </p:txBody>
      </p:sp>
    </p:spTree>
    <p:extLst>
      <p:ext uri="{BB962C8B-B14F-4D97-AF65-F5344CB8AC3E}">
        <p14:creationId xmlns:p14="http://schemas.microsoft.com/office/powerpoint/2010/main" val="33930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Kdy a kde se začaly používat alternátory?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Z jakých částí je vyroben alternátor?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Jaký je základní princip alternátoru?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Jaké má alternátor vinutí, kde jsou umístěna?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Jak </a:t>
            </a:r>
            <a:r>
              <a:rPr lang="cs-CZ" sz="2400" smtClean="0"/>
              <a:t>dělíme alternátory?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13216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1082</TotalTime>
  <Words>358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Cesta</vt:lpstr>
      <vt:lpstr>1_Cesta</vt:lpstr>
      <vt:lpstr>Prezentace aplikace PowerPoint</vt:lpstr>
      <vt:lpstr>ANOTACE</vt:lpstr>
      <vt:lpstr>alternátor – princip</vt:lpstr>
      <vt:lpstr>alternátor – historie</vt:lpstr>
      <vt:lpstr>alternátor – rozdělení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59</cp:revision>
  <dcterms:created xsi:type="dcterms:W3CDTF">2013-03-31T09:50:13Z</dcterms:created>
  <dcterms:modified xsi:type="dcterms:W3CDTF">2013-04-29T02:24:52Z</dcterms:modified>
</cp:coreProperties>
</file>