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61634186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Alternátor – konstrukce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základy konstrukce alternátoru.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 – hlavní </a:t>
            </a:r>
            <a:r>
              <a:rPr lang="cs-CZ" dirty="0"/>
              <a:t>č</a:t>
            </a:r>
            <a:r>
              <a:rPr lang="cs-CZ" dirty="0" smtClean="0"/>
              <a:t>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524056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Stator</a:t>
            </a:r>
          </a:p>
          <a:p>
            <a:r>
              <a:rPr lang="cs-CZ" sz="2400" dirty="0" smtClean="0"/>
              <a:t>má třífázové pracovní vinutí</a:t>
            </a:r>
          </a:p>
          <a:p>
            <a:r>
              <a:rPr lang="cs-CZ" sz="2400" dirty="0" smtClean="0"/>
              <a:t>složen ze vzájemně odizolovaných plechů</a:t>
            </a:r>
          </a:p>
          <a:p>
            <a:r>
              <a:rPr lang="cs-CZ" sz="2400" dirty="0" smtClean="0"/>
              <a:t>upevněn mezi statorovými víky</a:t>
            </a:r>
          </a:p>
          <a:p>
            <a:pPr marL="0" indent="0">
              <a:buNone/>
            </a:pPr>
            <a:r>
              <a:rPr lang="cs-CZ" sz="2400" dirty="0" smtClean="0"/>
              <a:t>Víka</a:t>
            </a:r>
          </a:p>
          <a:p>
            <a:r>
              <a:rPr lang="cs-CZ" sz="2400" dirty="0" smtClean="0"/>
              <a:t>obvykle slitina hliníku</a:t>
            </a:r>
          </a:p>
          <a:p>
            <a:r>
              <a:rPr lang="cs-CZ" sz="2400" dirty="0" smtClean="0"/>
              <a:t>drží ložiska rotoru</a:t>
            </a:r>
          </a:p>
          <a:p>
            <a:r>
              <a:rPr lang="cs-CZ" sz="2400" dirty="0" smtClean="0"/>
              <a:t>mají držáky alternátoru</a:t>
            </a:r>
          </a:p>
          <a:p>
            <a:r>
              <a:rPr lang="cs-CZ" sz="2400" dirty="0" smtClean="0"/>
              <a:t>umožňují proudění vzduchu a chlazení</a:t>
            </a:r>
          </a:p>
          <a:p>
            <a:r>
              <a:rPr lang="cs-CZ" sz="2400" dirty="0" smtClean="0"/>
              <a:t>přední víko – u řemenice</a:t>
            </a:r>
          </a:p>
          <a:p>
            <a:r>
              <a:rPr lang="cs-CZ" sz="2400" dirty="0" smtClean="0"/>
              <a:t>zadní víko – nese uhlíky, usměrňovač, většinou regulátor</a:t>
            </a:r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 – hlavní </a:t>
            </a:r>
            <a:r>
              <a:rPr lang="cs-CZ" dirty="0"/>
              <a:t>č</a:t>
            </a:r>
            <a:r>
              <a:rPr lang="cs-CZ" dirty="0" smtClean="0"/>
              <a:t>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4752528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Rotor = kotva</a:t>
            </a:r>
          </a:p>
          <a:p>
            <a:r>
              <a:rPr lang="cs-CZ" sz="2400" dirty="0" smtClean="0"/>
              <a:t>jedno stejnosměrné budící vinutí</a:t>
            </a:r>
          </a:p>
          <a:p>
            <a:r>
              <a:rPr lang="cs-CZ" sz="2400" dirty="0" smtClean="0"/>
              <a:t>pólové hvězdice s drápkovými póly</a:t>
            </a:r>
          </a:p>
          <a:p>
            <a:r>
              <a:rPr lang="cs-CZ" sz="2400" dirty="0" smtClean="0"/>
              <a:t>na obvodu rotoru se střídají S a J magnetické pole</a:t>
            </a:r>
          </a:p>
          <a:p>
            <a:r>
              <a:rPr lang="cs-CZ" sz="2400" dirty="0" smtClean="0"/>
              <a:t>cívka je vyvedena na dva sběrné kroužky</a:t>
            </a:r>
          </a:p>
          <a:p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904" y="1412776"/>
            <a:ext cx="3912096" cy="41077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31904" y="614173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Rotor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8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 – hlavní </a:t>
            </a:r>
            <a:r>
              <a:rPr lang="cs-CZ" dirty="0"/>
              <a:t>č</a:t>
            </a:r>
            <a:r>
              <a:rPr lang="cs-CZ" dirty="0" smtClean="0"/>
              <a:t>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792088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Ventilátor</a:t>
            </a:r>
          </a:p>
          <a:p>
            <a:r>
              <a:rPr lang="cs-CZ" sz="2400" dirty="0" smtClean="0"/>
              <a:t>kolo s lopatkami</a:t>
            </a:r>
          </a:p>
          <a:p>
            <a:r>
              <a:rPr lang="cs-CZ" sz="2400" dirty="0" smtClean="0"/>
              <a:t>umístěn většinou pod řemenicí</a:t>
            </a:r>
          </a:p>
          <a:p>
            <a:r>
              <a:rPr lang="cs-CZ" sz="2400" dirty="0" smtClean="0"/>
              <a:t>nasává vzduch před celý alternátor</a:t>
            </a:r>
          </a:p>
          <a:p>
            <a:r>
              <a:rPr lang="cs-CZ" sz="2400" dirty="0" smtClean="0"/>
              <a:t>chladí usměrňovač, vinutí, ložiska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Řemenice</a:t>
            </a:r>
          </a:p>
          <a:p>
            <a:r>
              <a:rPr lang="cs-CZ" sz="2400" dirty="0" smtClean="0"/>
              <a:t>na hřídeli - na klínku, mnohohranu nebo závitu</a:t>
            </a:r>
          </a:p>
          <a:p>
            <a:r>
              <a:rPr lang="cs-CZ" sz="2400" dirty="0" smtClean="0"/>
              <a:t>drážka na klínový nebo plochý řemen</a:t>
            </a:r>
          </a:p>
          <a:p>
            <a:r>
              <a:rPr lang="cs-CZ" sz="2400" dirty="0" smtClean="0"/>
              <a:t>může být s volnoběžkou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97256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 – hlavní </a:t>
            </a:r>
            <a:r>
              <a:rPr lang="cs-CZ" dirty="0"/>
              <a:t>č</a:t>
            </a:r>
            <a:r>
              <a:rPr lang="cs-CZ" dirty="0" smtClean="0"/>
              <a:t>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7632848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Ložiska</a:t>
            </a:r>
          </a:p>
          <a:p>
            <a:r>
              <a:rPr lang="cs-CZ" sz="2400" dirty="0" smtClean="0"/>
              <a:t>valivá kuličková</a:t>
            </a:r>
          </a:p>
          <a:p>
            <a:pPr marL="0" indent="0">
              <a:buNone/>
            </a:pPr>
            <a:r>
              <a:rPr lang="cs-CZ" sz="2400" dirty="0" smtClean="0"/>
              <a:t>Držák s uhlíky</a:t>
            </a:r>
          </a:p>
          <a:p>
            <a:pPr marL="0" indent="0">
              <a:buNone/>
            </a:pPr>
            <a:r>
              <a:rPr lang="cs-CZ" sz="2400" dirty="0" smtClean="0"/>
              <a:t>Regulátor</a:t>
            </a:r>
          </a:p>
          <a:p>
            <a:r>
              <a:rPr lang="cs-CZ" sz="2400" dirty="0" smtClean="0"/>
              <a:t>dříve mimo alternátor</a:t>
            </a:r>
          </a:p>
          <a:p>
            <a:r>
              <a:rPr lang="cs-CZ" sz="2400" dirty="0" smtClean="0"/>
              <a:t>dnes v alternátoru jeden díl s držákem uhlíků</a:t>
            </a:r>
          </a:p>
          <a:p>
            <a:pPr marL="0" indent="0">
              <a:buNone/>
            </a:pPr>
            <a:r>
              <a:rPr lang="cs-CZ" sz="2400" dirty="0" smtClean="0"/>
              <a:t>Usměrňovač</a:t>
            </a:r>
          </a:p>
          <a:p>
            <a:r>
              <a:rPr lang="cs-CZ" sz="2400" dirty="0" smtClean="0"/>
              <a:t>(v další prezentaci)</a:t>
            </a:r>
          </a:p>
          <a:p>
            <a:pPr marL="0" indent="0">
              <a:buNone/>
            </a:pPr>
            <a:r>
              <a:rPr lang="cs-CZ" sz="2400" smtClean="0"/>
              <a:t>Napínák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5642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Alternátory – hlavní </a:t>
            </a:r>
            <a:r>
              <a:rPr lang="cs-CZ" dirty="0"/>
              <a:t>č</a:t>
            </a:r>
            <a:r>
              <a:rPr lang="cs-CZ" dirty="0" smtClean="0"/>
              <a:t>ásti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4"/>
            <a:ext cx="5787342" cy="512758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300192" y="615481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Alternátor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96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hlavní části alternátoru?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funkce vík alternátoru?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funkce a význam rotoru?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znamená pojem drápkový rotor?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chladí alternátor?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Potřebuje </a:t>
            </a:r>
            <a:r>
              <a:rPr lang="cs-CZ" sz="2400" smtClean="0"/>
              <a:t>alternátor uhlíky?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4115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nl-NL" sz="1600" dirty="0" smtClean="0"/>
              <a:t>NENÍ UVEDEN. </a:t>
            </a:r>
            <a:r>
              <a:rPr lang="nl-NL" sz="1600" i="1" dirty="0" smtClean="0"/>
              <a:t>ME10</a:t>
            </a:r>
            <a:r>
              <a:rPr lang="nl-NL" sz="1600" dirty="0" smtClean="0"/>
              <a:t> [online]. [cit. </a:t>
            </a:r>
            <a:r>
              <a:rPr lang="cs-CZ" sz="1600" dirty="0" smtClean="0"/>
              <a:t>19</a:t>
            </a:r>
            <a:r>
              <a:rPr lang="nl-NL" sz="1600" dirty="0" smtClean="0"/>
              <a:t>.</a:t>
            </a:r>
            <a:r>
              <a:rPr lang="cs-CZ" sz="1600" dirty="0" smtClean="0"/>
              <a:t>11</a:t>
            </a:r>
            <a:r>
              <a:rPr lang="nl-NL" sz="1600" dirty="0" smtClean="0"/>
              <a:t>.201</a:t>
            </a:r>
            <a:r>
              <a:rPr lang="cs-CZ" sz="1600" dirty="0" smtClean="0"/>
              <a:t>2</a:t>
            </a:r>
            <a:r>
              <a:rPr lang="nl-NL" sz="1600" dirty="0" smtClean="0"/>
              <a:t>]. </a:t>
            </a:r>
            <a:r>
              <a:rPr lang="nl-NL" sz="1600" dirty="0" smtClean="0"/>
              <a:t>Dostupný na WWW: http://www.tb-training.co.uk/images/poles.gif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AUTOR NEUVEDEN. </a:t>
            </a:r>
            <a:r>
              <a:rPr lang="cs-CZ" sz="1600" dirty="0" err="1"/>
              <a:t>Automotive</a:t>
            </a:r>
            <a:r>
              <a:rPr lang="cs-CZ" sz="1600" dirty="0"/>
              <a:t> </a:t>
            </a:r>
            <a:r>
              <a:rPr lang="cs-CZ" sz="1600" dirty="0" err="1"/>
              <a:t>alternator</a:t>
            </a:r>
            <a:r>
              <a:rPr lang="cs-CZ" sz="1600" dirty="0"/>
              <a:t> [online]. [cit. </a:t>
            </a:r>
            <a:r>
              <a:rPr lang="cs-CZ" sz="1600" smtClean="0"/>
              <a:t>19.11.2012</a:t>
            </a:r>
            <a:r>
              <a:rPr lang="cs-CZ" sz="1600" dirty="0" smtClean="0"/>
              <a:t>]. </a:t>
            </a:r>
            <a:r>
              <a:rPr lang="cs-CZ" sz="1600" dirty="0"/>
              <a:t>Dostupný na WWW: http://s3.electronics-cooling.com/legacy_images/2002/05/2002_may_a3_figure1.jpg</a:t>
            </a:r>
            <a:endParaRPr lang="cs-CZ" sz="1600" dirty="0" smtClean="0"/>
          </a:p>
          <a:p>
            <a:pPr lvl="0">
              <a:buClr>
                <a:srgbClr val="6F89F7"/>
              </a:buClr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1005</TotalTime>
  <Words>434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ANOTACE</vt:lpstr>
      <vt:lpstr>Alternátory – hlavní části</vt:lpstr>
      <vt:lpstr>Alternátory – hlavní části</vt:lpstr>
      <vt:lpstr>Alternátory – hlavní části</vt:lpstr>
      <vt:lpstr>Alternátory – hlavní části</vt:lpstr>
      <vt:lpstr>Alternátory – hlavní části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55</cp:revision>
  <dcterms:created xsi:type="dcterms:W3CDTF">2013-03-31T09:50:13Z</dcterms:created>
  <dcterms:modified xsi:type="dcterms:W3CDTF">2013-04-29T02:13:54Z</dcterms:modified>
</cp:coreProperties>
</file>