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4" r:id="rId6"/>
    <p:sldId id="265" r:id="rId7"/>
    <p:sldId id="268" r:id="rId8"/>
    <p:sldId id="26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74761170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Regulátor alternátoru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regulaci napětí alternátoru.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regulátor alternátoru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Základní princip je stejný jako u regulace dynam </a:t>
            </a:r>
            <a:br>
              <a:rPr lang="cs-CZ" sz="2400" dirty="0" smtClean="0"/>
            </a:br>
            <a:r>
              <a:rPr lang="cs-CZ" sz="2400" dirty="0" smtClean="0"/>
              <a:t>(viz DUM 12 této sady) 	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Shrnutí:</a:t>
            </a:r>
          </a:p>
          <a:p>
            <a:pPr lvl="1"/>
            <a:r>
              <a:rPr lang="cs-CZ" sz="2000" dirty="0" smtClean="0"/>
              <a:t>při různých otáčkách a odběru musí vyrábět konstantní napětí</a:t>
            </a:r>
          </a:p>
          <a:p>
            <a:pPr lvl="1"/>
            <a:r>
              <a:rPr lang="cs-CZ" sz="2000" dirty="0" smtClean="0"/>
              <a:t>reguluje se změnou napětí do budícího vinutí</a:t>
            </a:r>
          </a:p>
          <a:p>
            <a:pPr marL="400050"/>
            <a:endParaRPr lang="cs-CZ" sz="2400" dirty="0" smtClean="0"/>
          </a:p>
          <a:p>
            <a:pPr marL="400050"/>
            <a:r>
              <a:rPr lang="cs-CZ" sz="2400" dirty="0" smtClean="0"/>
              <a:t>Dnes se používají výhradně polovodičové regulátory, elektromagnetické se nepoužívají.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regulátorů alternátoru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Podle použitých součástek:</a:t>
            </a:r>
          </a:p>
          <a:p>
            <a:r>
              <a:rPr lang="cs-CZ" sz="2400" dirty="0" smtClean="0"/>
              <a:t>diskrétní – vyrobený z tranzistorů, diod, rezistorů</a:t>
            </a:r>
          </a:p>
          <a:p>
            <a:r>
              <a:rPr lang="cs-CZ" sz="2400" dirty="0" smtClean="0"/>
              <a:t>integrovaný – celý regulátor v jednom čipu</a:t>
            </a:r>
          </a:p>
          <a:p>
            <a:r>
              <a:rPr lang="cs-CZ" sz="2400" dirty="0" smtClean="0"/>
              <a:t>hybridní – kombinace IO a diskrétních součástek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2400" dirty="0" smtClean="0"/>
              <a:t>Podle umístění:</a:t>
            </a:r>
          </a:p>
          <a:p>
            <a:r>
              <a:rPr lang="cs-CZ" sz="2400" dirty="0" smtClean="0"/>
              <a:t>samostatný – mimo alternátor</a:t>
            </a:r>
          </a:p>
          <a:p>
            <a:r>
              <a:rPr lang="cs-CZ" sz="2400" dirty="0" smtClean="0"/>
              <a:t>v  alternátoru</a:t>
            </a:r>
          </a:p>
          <a:p>
            <a:pPr lvl="1"/>
            <a:r>
              <a:rPr lang="cs-CZ" sz="2000" dirty="0" smtClean="0"/>
              <a:t>nejčastější</a:t>
            </a:r>
          </a:p>
          <a:p>
            <a:pPr lvl="1"/>
            <a:r>
              <a:rPr lang="cs-CZ" sz="2000" dirty="0" smtClean="0"/>
              <a:t>regulátor bývá i držák uhlíků s uhlíky</a:t>
            </a:r>
          </a:p>
          <a:p>
            <a:pPr marL="57150" indent="0">
              <a:buNone/>
            </a:pPr>
            <a:endParaRPr lang="cs-CZ" sz="800" dirty="0" smtClean="0"/>
          </a:p>
          <a:p>
            <a:pPr marL="57150" indent="0">
              <a:buNone/>
            </a:pPr>
            <a:r>
              <a:rPr lang="cs-CZ" sz="2400" dirty="0" smtClean="0"/>
              <a:t>Regulátory alternátorů provádí pouze napěťovou regulaci, odpadá proudová regulace a zpětný spínač.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21180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regulátor alternátoru</a:t>
            </a:r>
            <a:endParaRPr lang="cs-CZ" dirty="0"/>
          </a:p>
        </p:txBody>
      </p:sp>
      <p:pic>
        <p:nvPicPr>
          <p:cNvPr id="1026" name="Picture 2" descr="115915080 elektronický spína&amp;ccaron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48666"/>
            <a:ext cx="2376264" cy="2360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12776"/>
            <a:ext cx="2307692" cy="18323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03648" y="3245084"/>
            <a:ext cx="3261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1,2 Regulátory samostatné</a:t>
            </a:r>
            <a:endParaRPr lang="cs-CZ" dirty="0"/>
          </a:p>
        </p:txBody>
      </p:sp>
      <p:pic>
        <p:nvPicPr>
          <p:cNvPr id="1028" name="Picture 4" descr="http://www.spidermarine.com/UserData/Images/Large/10091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868" y="3773303"/>
            <a:ext cx="2304488" cy="2392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547664" y="6188217"/>
            <a:ext cx="3166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 Regulátor v alternátoru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4623" y="2708920"/>
            <a:ext cx="2664296" cy="333037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253324" y="6165304"/>
            <a:ext cx="2548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 Regulátor s uhlíky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983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regulátor alternátoru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Vlastnosti polovodičových regulátorů</a:t>
            </a:r>
          </a:p>
          <a:p>
            <a:r>
              <a:rPr lang="cs-CZ" sz="2400" dirty="0" smtClean="0"/>
              <a:t>rychlé spínání</a:t>
            </a:r>
          </a:p>
          <a:p>
            <a:r>
              <a:rPr lang="cs-CZ" sz="2400" dirty="0" smtClean="0"/>
              <a:t>vysoká přesnost</a:t>
            </a:r>
          </a:p>
          <a:p>
            <a:r>
              <a:rPr lang="cs-CZ" sz="2400" dirty="0" smtClean="0"/>
              <a:t>žádné opotřebení</a:t>
            </a:r>
          </a:p>
          <a:p>
            <a:r>
              <a:rPr lang="cs-CZ" sz="2400" dirty="0" smtClean="0"/>
              <a:t>žádné jiskření – nevzniká rušení</a:t>
            </a:r>
          </a:p>
          <a:p>
            <a:r>
              <a:rPr lang="cs-CZ" sz="2400" dirty="0" smtClean="0"/>
              <a:t>odolné proti rázům, vibracím, povětrnostním vlivům</a:t>
            </a:r>
          </a:p>
          <a:p>
            <a:r>
              <a:rPr lang="cs-CZ" sz="2400" dirty="0" smtClean="0"/>
              <a:t>kompenzují teplotní vlivy</a:t>
            </a:r>
          </a:p>
          <a:p>
            <a:r>
              <a:rPr lang="cs-CZ" sz="2400" dirty="0" smtClean="0"/>
              <a:t>malé rozměry</a:t>
            </a:r>
          </a:p>
          <a:p>
            <a:r>
              <a:rPr lang="cs-CZ" sz="2400" dirty="0" smtClean="0"/>
              <a:t>dlouhá životnost</a:t>
            </a:r>
          </a:p>
          <a:p>
            <a:pPr marL="0" indent="0">
              <a:buNone/>
            </a:pPr>
            <a:r>
              <a:rPr lang="cs-CZ" sz="2400" dirty="0" smtClean="0"/>
              <a:t>Elektronika polovodičových regulátorů bývá zalitá pryskyřicí z důvodu odvodu tepla od součástek a ochrany součástek před vlhkostí.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99131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4162"/>
            <a:ext cx="8596064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Jaký je základní princip regulace napětí alternátoru?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znáte typy regulátorů podle použitých součástek?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Jaké znáte typy regulátorů </a:t>
            </a:r>
            <a:r>
              <a:rPr lang="cs-CZ" sz="2400" dirty="0" smtClean="0"/>
              <a:t>podle jejich umístění?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jsou vlastnosti polovodičových regulátorů?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Který regulátor je jednodušší, dynama, nebo alternátoru? V </a:t>
            </a:r>
            <a:r>
              <a:rPr lang="cs-CZ" sz="2400" smtClean="0"/>
              <a:t>čem je </a:t>
            </a:r>
            <a:r>
              <a:rPr lang="cs-CZ" sz="2400" dirty="0" smtClean="0"/>
              <a:t>jednodušší?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27754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NENÍ UVEDEN. </a:t>
            </a:r>
            <a:r>
              <a:rPr lang="cs-CZ" sz="1600" dirty="0" smtClean="0"/>
              <a:t>Alternátory </a:t>
            </a:r>
            <a:r>
              <a:rPr lang="cs-CZ" sz="1600" dirty="0" err="1" smtClean="0"/>
              <a:t>alpha</a:t>
            </a:r>
            <a:r>
              <a:rPr lang="cs-CZ" sz="1600" dirty="0" smtClean="0"/>
              <a:t> </a:t>
            </a:r>
            <a:r>
              <a:rPr lang="cs-CZ" sz="1600" dirty="0"/>
              <a:t>[online]. [cit. </a:t>
            </a:r>
            <a:r>
              <a:rPr lang="cs-CZ" sz="1600" dirty="0" smtClean="0"/>
              <a:t>24.11.2012]. </a:t>
            </a:r>
            <a:r>
              <a:rPr lang="cs-CZ" sz="1600" dirty="0"/>
              <a:t>Dostupný na WWW: http://www.mastervolt.cz/fotky25964/fotos/_vyr_18345512000.jpg</a:t>
            </a:r>
            <a:endParaRPr lang="cs-CZ" sz="1600" dirty="0" smtClean="0"/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NENÍ </a:t>
            </a:r>
            <a:r>
              <a:rPr lang="cs-CZ" sz="1600" dirty="0"/>
              <a:t>UVEDEN. </a:t>
            </a:r>
            <a:r>
              <a:rPr lang="cs-CZ" sz="1600" i="1" dirty="0" smtClean="0"/>
              <a:t>autok.sk</a:t>
            </a:r>
            <a:r>
              <a:rPr lang="cs-CZ" sz="1600" dirty="0" smtClean="0"/>
              <a:t> </a:t>
            </a:r>
            <a:r>
              <a:rPr lang="cs-CZ" sz="1600" dirty="0"/>
              <a:t>[online]. [cit. </a:t>
            </a:r>
            <a:r>
              <a:rPr lang="cs-CZ" sz="1600" dirty="0"/>
              <a:t>24.11.2012]. </a:t>
            </a:r>
            <a:r>
              <a:rPr lang="cs-CZ" sz="1600" dirty="0"/>
              <a:t>Dostupný na WWW: http://</a:t>
            </a:r>
            <a:r>
              <a:rPr lang="cs-CZ" sz="1600" dirty="0" smtClean="0"/>
              <a:t>skoda.autok.sk/images/115915080.jpg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NENÍ </a:t>
            </a:r>
            <a:r>
              <a:rPr lang="cs-CZ" sz="1600" dirty="0"/>
              <a:t>UVEDEN. </a:t>
            </a:r>
            <a:r>
              <a:rPr lang="cs-CZ" sz="1600" i="1" dirty="0" err="1" smtClean="0"/>
              <a:t>Spider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marine</a:t>
            </a:r>
            <a:r>
              <a:rPr lang="cs-CZ" sz="1600" dirty="0" smtClean="0"/>
              <a:t> </a:t>
            </a:r>
            <a:r>
              <a:rPr lang="cs-CZ" sz="1600" dirty="0"/>
              <a:t>[online]. [cit. </a:t>
            </a:r>
            <a:r>
              <a:rPr lang="cs-CZ" sz="1600" dirty="0"/>
              <a:t>24.11.2012]. </a:t>
            </a:r>
            <a:r>
              <a:rPr lang="cs-CZ" sz="1600" dirty="0"/>
              <a:t>Dostupný na WWW: http://www.spidermarine.com/UserData/Images/Large/100918.jpg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NENÍ </a:t>
            </a:r>
            <a:r>
              <a:rPr lang="cs-CZ" sz="1600" dirty="0"/>
              <a:t>UVEDEN. </a:t>
            </a:r>
            <a:r>
              <a:rPr lang="cs-CZ" sz="1600" i="1" dirty="0" smtClean="0"/>
              <a:t>Regulátor</a:t>
            </a:r>
            <a:r>
              <a:rPr lang="cs-CZ" sz="1600" dirty="0" smtClean="0"/>
              <a:t> </a:t>
            </a:r>
            <a:r>
              <a:rPr lang="cs-CZ" sz="1600" dirty="0"/>
              <a:t>[online]. [cit. </a:t>
            </a:r>
            <a:r>
              <a:rPr lang="cs-CZ" sz="1600" dirty="0"/>
              <a:t>24.11.2012]. </a:t>
            </a:r>
            <a:r>
              <a:rPr lang="cs-CZ" sz="1600" dirty="0"/>
              <a:t>Dostupný na WWW: http://www.autodilycz.cz/zbozifoto/is_167314_regulator-napeti-alternatoru-xs-115901253.jpg 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1093</TotalTime>
  <Words>455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1_Cesta</vt:lpstr>
      <vt:lpstr>Prezentace aplikace PowerPoint</vt:lpstr>
      <vt:lpstr>ANOTACE</vt:lpstr>
      <vt:lpstr>regulátor alternátoru</vt:lpstr>
      <vt:lpstr>rozdělení regulátorů alternátoru</vt:lpstr>
      <vt:lpstr>regulátor alternátoru</vt:lpstr>
      <vt:lpstr>regulátor alternátoru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62</cp:revision>
  <dcterms:created xsi:type="dcterms:W3CDTF">2013-03-31T09:50:13Z</dcterms:created>
  <dcterms:modified xsi:type="dcterms:W3CDTF">2013-04-29T02:15:51Z</dcterms:modified>
</cp:coreProperties>
</file>