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sldIdLst>
    <p:sldId id="258" r:id="rId3"/>
    <p:sldId id="259" r:id="rId4"/>
    <p:sldId id="263" r:id="rId5"/>
    <p:sldId id="264" r:id="rId6"/>
    <p:sldId id="265" r:id="rId7"/>
    <p:sldId id="266" r:id="rId8"/>
    <p:sldId id="267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43" autoAdjust="0"/>
    <p:restoredTop sz="94660"/>
  </p:normalViewPr>
  <p:slideViewPr>
    <p:cSldViewPr>
      <p:cViewPr varScale="1">
        <p:scale>
          <a:sx n="88" d="100"/>
          <a:sy n="88" d="100"/>
        </p:scale>
        <p:origin x="-9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36260137"/>
              </p:ext>
            </p:extLst>
          </p:nvPr>
        </p:nvGraphicFramePr>
        <p:xfrm>
          <a:off x="468313" y="1516011"/>
          <a:ext cx="8348662" cy="4045092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Alternátor – zapojení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Zdroje elektrické energie motorových vozidel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15672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materiálů je poskytnout žákům informace o zdrojích elektrické energie používaných v motorových vozidlech, jejich principech, konstrukci, provozu, údržbě a závadách a opravách.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Vysvětlení zapojení alternátoru.</a:t>
            </a:r>
            <a:r>
              <a:rPr lang="cs-CZ" sz="2800" u="sng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Zapojení alternátoru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7"/>
            <a:ext cx="8686800" cy="72008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Vnitřní zapojení alternátoru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645" y="2548376"/>
            <a:ext cx="4675411" cy="325480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3568" y="6299727"/>
            <a:ext cx="34508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 Vnitřní zapojení alternátoru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24128" y="2708920"/>
            <a:ext cx="2952328" cy="18004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400" dirty="0" smtClean="0"/>
              <a:t>Svorka	Význam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B</a:t>
            </a:r>
            <a:r>
              <a:rPr lang="en-US" sz="2400" dirty="0" smtClean="0"/>
              <a:t>+</a:t>
            </a:r>
            <a:r>
              <a:rPr lang="cs-CZ" sz="2400" dirty="0" smtClean="0"/>
              <a:t>	</a:t>
            </a:r>
            <a:r>
              <a:rPr lang="en-US" sz="2400" dirty="0" smtClean="0"/>
              <a:t>+</a:t>
            </a:r>
            <a:r>
              <a:rPr lang="cs-CZ" sz="2400" dirty="0" smtClean="0"/>
              <a:t> pól baterky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R, D</a:t>
            </a:r>
            <a:r>
              <a:rPr lang="en-US" sz="2400" dirty="0" smtClean="0"/>
              <a:t>+</a:t>
            </a:r>
            <a:r>
              <a:rPr lang="cs-CZ" sz="2400" dirty="0" smtClean="0"/>
              <a:t>	regulátor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M, DF	regulátor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01324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Zapojení alternátoru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7"/>
            <a:ext cx="8686800" cy="72008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Zapojení s regulátorem mimo alternátor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6484393"/>
            <a:ext cx="4776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 zapojení alternátoru s regulátorem mimo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66448" y="3861048"/>
            <a:ext cx="2952328" cy="18004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400" dirty="0" smtClean="0"/>
              <a:t>Svorka	Význam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B</a:t>
            </a:r>
            <a:r>
              <a:rPr lang="en-US" sz="2400" dirty="0" smtClean="0"/>
              <a:t>+</a:t>
            </a:r>
            <a:r>
              <a:rPr lang="cs-CZ" sz="2400" dirty="0" smtClean="0"/>
              <a:t>	</a:t>
            </a:r>
            <a:r>
              <a:rPr lang="en-US" sz="2400" dirty="0" smtClean="0"/>
              <a:t>+</a:t>
            </a:r>
            <a:r>
              <a:rPr lang="cs-CZ" sz="2400" dirty="0" smtClean="0"/>
              <a:t> pól baterky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R, D</a:t>
            </a:r>
            <a:r>
              <a:rPr lang="en-US" sz="2400" dirty="0" smtClean="0"/>
              <a:t>+</a:t>
            </a:r>
            <a:r>
              <a:rPr lang="cs-CZ" sz="2400" dirty="0" smtClean="0"/>
              <a:t>	regulátor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M, DF	regulátor</a:t>
            </a:r>
            <a:endParaRPr lang="cs-CZ" sz="2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093368"/>
            <a:ext cx="6096000" cy="4391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3578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Zapojení alternátoru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7"/>
            <a:ext cx="8686800" cy="72008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Zapojení alternátoru se zabudovaným regulátorem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6484393"/>
            <a:ext cx="57126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 </a:t>
            </a:r>
            <a:r>
              <a:rPr lang="cs-CZ" dirty="0"/>
              <a:t>Zapojení alternátoru se zabudovaným regulátorem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716016" y="4538156"/>
            <a:ext cx="4427984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400" dirty="0" smtClean="0"/>
              <a:t>Svorka	Význam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B</a:t>
            </a:r>
            <a:r>
              <a:rPr lang="en-US" sz="2400" dirty="0" smtClean="0"/>
              <a:t>+</a:t>
            </a:r>
            <a:r>
              <a:rPr lang="cs-CZ" sz="2400" dirty="0" smtClean="0"/>
              <a:t>	</a:t>
            </a:r>
            <a:r>
              <a:rPr lang="en-US" sz="2400" dirty="0" smtClean="0"/>
              <a:t>+</a:t>
            </a:r>
            <a:r>
              <a:rPr lang="cs-CZ" sz="2400" dirty="0" smtClean="0"/>
              <a:t> pól baterky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D</a:t>
            </a:r>
            <a:r>
              <a:rPr lang="en-US" sz="2400" dirty="0" smtClean="0"/>
              <a:t>+</a:t>
            </a:r>
            <a:r>
              <a:rPr lang="cs-CZ" sz="2400" dirty="0" smtClean="0"/>
              <a:t>	kontrolka, spínací skříňka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636912"/>
            <a:ext cx="4032448" cy="3131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442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Zapojení alternátoru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88840"/>
            <a:ext cx="8686800" cy="4091285"/>
          </a:xfrm>
        </p:spPr>
        <p:txBody>
          <a:bodyPr/>
          <a:lstStyle/>
          <a:p>
            <a:pPr marL="0" indent="0">
              <a:spcAft>
                <a:spcPts val="600"/>
              </a:spcAft>
              <a:buNone/>
            </a:pPr>
            <a:r>
              <a:rPr lang="cs-CZ" dirty="0" smtClean="0"/>
              <a:t>Zapojení alternátoru do obvodu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je závislé na typu regulátoru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umístěním regulátoru do alternátoru se zapojení zjednoduší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svorka B</a:t>
            </a:r>
            <a:r>
              <a:rPr lang="en-US" sz="2400" dirty="0" smtClean="0"/>
              <a:t>+</a:t>
            </a:r>
            <a:endParaRPr lang="cs-CZ" sz="2400" dirty="0"/>
          </a:p>
          <a:p>
            <a:pPr lvl="1">
              <a:spcAft>
                <a:spcPts val="600"/>
              </a:spcAft>
            </a:pPr>
            <a:r>
              <a:rPr lang="cs-CZ" sz="2000" dirty="0" smtClean="0"/>
              <a:t>je vždy propojena na </a:t>
            </a:r>
            <a:r>
              <a:rPr lang="en-US" sz="2000" dirty="0" smtClean="0"/>
              <a:t>+</a:t>
            </a:r>
            <a:r>
              <a:rPr lang="cs-CZ" sz="2000" dirty="0" smtClean="0"/>
              <a:t> pól akumulátoru</a:t>
            </a:r>
            <a:endParaRPr lang="cs-CZ" sz="2000" dirty="0"/>
          </a:p>
          <a:p>
            <a:pPr lvl="1">
              <a:spcAft>
                <a:spcPts val="600"/>
              </a:spcAft>
            </a:pPr>
            <a:r>
              <a:rPr lang="cs-CZ" sz="2000" dirty="0" smtClean="0"/>
              <a:t>přenáší veškerou vyrobenou energii, u silných alternátorů přes 100 A</a:t>
            </a:r>
            <a:endParaRPr lang="cs-CZ" sz="2400" dirty="0" smtClean="0"/>
          </a:p>
          <a:p>
            <a:pPr lvl="1">
              <a:spcAft>
                <a:spcPts val="600"/>
              </a:spcAft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05606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Nakreslete zapojení pracovního vinutí a usměrňovače.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Nakreslete zapojení budícího vinutí.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se označují svorky alternátoru?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Nakreslete zapojení alternátoru a regulátoru mimo alternátor.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/>
              <a:t>Nakreslete zapojení </a:t>
            </a:r>
            <a:r>
              <a:rPr lang="cs-CZ" sz="2400" dirty="0" smtClean="0"/>
              <a:t>alternátoru s vestavěným regulátorem.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Který vodič připojení alternátoru musí mít </a:t>
            </a:r>
            <a:r>
              <a:rPr lang="cs-CZ" sz="2400" smtClean="0"/>
              <a:t>velký průměr?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446110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/>
              <a:t>Seznam obrázků</a:t>
            </a:r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 smtClean="0"/>
              <a:t>NENÍ </a:t>
            </a:r>
            <a:r>
              <a:rPr lang="cs-CZ" sz="1600" dirty="0"/>
              <a:t>UVEDEN. </a:t>
            </a:r>
            <a:r>
              <a:rPr lang="cs-CZ" sz="1600" i="1" dirty="0" err="1" smtClean="0"/>
              <a:t>Autoalternátor</a:t>
            </a:r>
            <a:r>
              <a:rPr lang="cs-CZ" sz="1600" dirty="0" smtClean="0"/>
              <a:t> </a:t>
            </a:r>
            <a:r>
              <a:rPr lang="cs-CZ" sz="1600" dirty="0"/>
              <a:t>[online]. [cit. </a:t>
            </a:r>
            <a:r>
              <a:rPr lang="cs-CZ" sz="1600" dirty="0" smtClean="0"/>
              <a:t>24.11.2012]. </a:t>
            </a:r>
            <a:r>
              <a:rPr lang="cs-CZ" sz="1600" dirty="0"/>
              <a:t>Dostupný na WWW: http://mve.energetika.cz/sikovneruce/autoalternator-vnitrnischema.gif</a:t>
            </a:r>
            <a:endParaRPr lang="cs-CZ" sz="1600" dirty="0" smtClean="0"/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 smtClean="0"/>
              <a:t>Zapojení </a:t>
            </a:r>
            <a:r>
              <a:rPr lang="cs-CZ" sz="1600" dirty="0"/>
              <a:t>alternátoru s regulátorem </a:t>
            </a:r>
            <a:r>
              <a:rPr lang="cs-CZ" sz="1600" dirty="0" smtClean="0"/>
              <a:t>mimo  - tvorba autora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Zapojení alternátoru se zabudovaným </a:t>
            </a:r>
            <a:r>
              <a:rPr lang="cs-CZ" sz="1600" dirty="0" smtClean="0"/>
              <a:t>regulátorem – tvorba autora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1003</TotalTime>
  <Words>352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1_Cesta</vt:lpstr>
      <vt:lpstr>Prezentace aplikace PowerPoint</vt:lpstr>
      <vt:lpstr>ANOTACE</vt:lpstr>
      <vt:lpstr>Zapojení alternátoru</vt:lpstr>
      <vt:lpstr>Zapojení alternátoru</vt:lpstr>
      <vt:lpstr>Zapojení alternátoru</vt:lpstr>
      <vt:lpstr>Zapojení alternátoru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55</cp:revision>
  <dcterms:created xsi:type="dcterms:W3CDTF">2013-03-31T09:50:13Z</dcterms:created>
  <dcterms:modified xsi:type="dcterms:W3CDTF">2013-04-29T02:16:19Z</dcterms:modified>
</cp:coreProperties>
</file>