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4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32143228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Alternátor – srovnání s dynamem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srovnání provozu alternátoru s dynamem.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srovnání alternátoru s dynamem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Výhody alternátoru: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dobíjí při nižších otáčkách, dynamo na volnoběh nemusí dobíjet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vyšší výkon při stejné velikosti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jednodušší konstrukce, odpadl komutátor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jednoduchá regulace, odpadá proudová regulace a zpětný spínač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má stejnou polaritu při nezávisle na smyslu otáčení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žádná údržba, dlouhá životnost – uhlíky přenáší jen malý proud do buzení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srovnání alternátoru s dynamem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1845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Výhody alternátoru II: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provozní </a:t>
            </a:r>
            <a:r>
              <a:rPr lang="cs-CZ" sz="2400" dirty="0"/>
              <a:t>spolehlivost – proud se odebírá ze statoru, odpadají jakékoliv kluzné </a:t>
            </a:r>
            <a:r>
              <a:rPr lang="cs-CZ" sz="2400" dirty="0" smtClean="0"/>
              <a:t>kontakty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menší hlučnost</a:t>
            </a:r>
            <a:endParaRPr lang="cs-CZ" sz="2400" dirty="0"/>
          </a:p>
          <a:p>
            <a:pPr marL="0" indent="0">
              <a:spcAft>
                <a:spcPts val="600"/>
              </a:spcAft>
              <a:buNone/>
            </a:pPr>
            <a:endParaRPr lang="cs-CZ" sz="1200" dirty="0" smtClean="0"/>
          </a:p>
          <a:p>
            <a:pPr marL="0" indent="0">
              <a:spcAft>
                <a:spcPts val="600"/>
              </a:spcAft>
              <a:buNone/>
            </a:pPr>
            <a:r>
              <a:rPr lang="cs-CZ" dirty="0" smtClean="0"/>
              <a:t>Nevýhody alternátoru: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diody jsou citlivé na poškození</a:t>
            </a:r>
          </a:p>
          <a:p>
            <a:pPr lvl="1">
              <a:spcAft>
                <a:spcPts val="600"/>
              </a:spcAft>
            </a:pPr>
            <a:r>
              <a:rPr lang="cs-CZ" sz="2400" dirty="0" smtClean="0"/>
              <a:t>alternátor nesmí být v provozu bez akumulátoru</a:t>
            </a:r>
          </a:p>
          <a:p>
            <a:pPr lvl="1">
              <a:spcAft>
                <a:spcPts val="600"/>
              </a:spcAft>
            </a:pPr>
            <a:r>
              <a:rPr lang="cs-CZ" sz="2400" dirty="0" smtClean="0"/>
              <a:t>při svařování na autě se musí odpojit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bez cizího nabuzení </a:t>
            </a:r>
            <a:r>
              <a:rPr lang="cs-CZ" sz="2400" smtClean="0"/>
              <a:t>vůbec nedobíjí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695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4162"/>
            <a:ext cx="8596064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výhody alternátoru proti dynamu?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/>
              <a:t>Jaké jsou </a:t>
            </a:r>
            <a:r>
              <a:rPr lang="cs-CZ" sz="2400" smtClean="0"/>
              <a:t>nevýhody </a:t>
            </a:r>
            <a:r>
              <a:rPr lang="cs-CZ" sz="2400"/>
              <a:t>alternátoru proti dynamu</a:t>
            </a:r>
            <a:r>
              <a:rPr lang="cs-CZ" sz="240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8899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961</TotalTime>
  <Words>315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1_Cesta</vt:lpstr>
      <vt:lpstr>Prezentace aplikace PowerPoint</vt:lpstr>
      <vt:lpstr>ANOTACE</vt:lpstr>
      <vt:lpstr>srovnání alternátoru s dynamem</vt:lpstr>
      <vt:lpstr>srovnání alternátoru s dynamem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50</cp:revision>
  <dcterms:created xsi:type="dcterms:W3CDTF">2013-03-31T09:50:13Z</dcterms:created>
  <dcterms:modified xsi:type="dcterms:W3CDTF">2013-04-29T02:17:12Z</dcterms:modified>
</cp:coreProperties>
</file>