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6" r:id="rId6"/>
    <p:sldId id="267" r:id="rId7"/>
    <p:sldId id="265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43" autoAdjust="0"/>
    <p:restoredTop sz="94660"/>
  </p:normalViewPr>
  <p:slideViewPr>
    <p:cSldViewPr>
      <p:cViewPr varScale="1">
        <p:scale>
          <a:sx n="84" d="100"/>
          <a:sy n="84" d="100"/>
        </p:scale>
        <p:origin x="-91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94849183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 a použití zapalování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funkce a </a:t>
            </a:r>
            <a:r>
              <a:rPr lang="cs-CZ" sz="2800">
                <a:solidFill>
                  <a:schemeClr val="tx1"/>
                </a:solidFill>
                <a:latin typeface="Calibri" pitchFamily="34" charset="0"/>
                <a:cs typeface="Arial" charset="0"/>
              </a:rPr>
              <a:t>použití 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zapalování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.</a:t>
            </a:r>
            <a:r>
              <a:rPr lang="cs-CZ" sz="2800" u="sng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 smtClean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Zapalování – funkce v zážehovém motoru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pPr marL="609600" indent="-609600">
              <a:spcBef>
                <a:spcPts val="0"/>
              </a:spcBef>
              <a:buNone/>
            </a:pPr>
            <a:r>
              <a:rPr lang="cs-CZ" sz="2400" dirty="0" smtClean="0"/>
              <a:t>Dvoudobý motor má dvě pracovní fáze:</a:t>
            </a:r>
          </a:p>
          <a:p>
            <a:pPr marL="609600" indent="-6096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sání a komprese</a:t>
            </a:r>
          </a:p>
          <a:p>
            <a:pPr marL="609600" indent="-6096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expanze a výfuk</a:t>
            </a:r>
          </a:p>
          <a:p>
            <a:pPr marL="609600" indent="-609600">
              <a:spcBef>
                <a:spcPts val="0"/>
              </a:spcBef>
              <a:buNone/>
            </a:pPr>
            <a:r>
              <a:rPr lang="cs-CZ" sz="2400" dirty="0" smtClean="0"/>
              <a:t>Okamžik zapálení - na konci první fáze, před horní úvratí.</a:t>
            </a:r>
          </a:p>
          <a:p>
            <a:pPr marL="609600" indent="-609600">
              <a:spcBef>
                <a:spcPts val="0"/>
              </a:spcBef>
              <a:buNone/>
            </a:pPr>
            <a:endParaRPr lang="cs-CZ" sz="2400" dirty="0"/>
          </a:p>
          <a:p>
            <a:pPr marL="609600" indent="-609600">
              <a:spcBef>
                <a:spcPts val="0"/>
              </a:spcBef>
              <a:buNone/>
            </a:pPr>
            <a:r>
              <a:rPr lang="cs-CZ" sz="2400" dirty="0" smtClean="0"/>
              <a:t>Čtyřdobý motor:</a:t>
            </a:r>
          </a:p>
          <a:p>
            <a:pPr marL="609600" indent="-6096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sání</a:t>
            </a:r>
          </a:p>
          <a:p>
            <a:pPr marL="609600" indent="-6096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stlačení</a:t>
            </a:r>
          </a:p>
          <a:p>
            <a:pPr marL="609600" indent="-6096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výbuch</a:t>
            </a:r>
          </a:p>
          <a:p>
            <a:pPr marL="609600" indent="-609600"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výfuk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Okamžik zapálení – mezi stlačením a výbuchem, před horní úvratí.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6411" y="3140968"/>
            <a:ext cx="5380965" cy="22311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987824" y="544522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132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Zapalování – funkce v zážehovém motoru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jedna doba motoru = ½ otáčky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čtyři doby motoru = dvě otáčky = jedno zapálení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Za dvě otáčky motoru zapalování jednou zapálí směs.</a:t>
            </a:r>
          </a:p>
          <a:p>
            <a:pPr marL="0" indent="0">
              <a:spcBef>
                <a:spcPts val="0"/>
              </a:spcBef>
              <a:buNone/>
            </a:pPr>
            <a:endParaRPr lang="cs-CZ" sz="1200" dirty="0" smtClean="0"/>
          </a:p>
          <a:p>
            <a:pPr marL="0" indent="0" algn="just">
              <a:spcBef>
                <a:spcPts val="0"/>
              </a:spcBef>
              <a:buNone/>
            </a:pPr>
            <a:r>
              <a:rPr lang="cs-CZ" sz="2200" dirty="0" smtClean="0"/>
              <a:t>Po zapálení směs prohořívá</a:t>
            </a:r>
            <a:r>
              <a:rPr lang="cs-CZ" sz="2200" dirty="0"/>
              <a:t> </a:t>
            </a:r>
            <a:r>
              <a:rPr lang="cs-CZ" sz="2200" dirty="0" smtClean="0"/>
              <a:t>a zvyšuje se tlak ve válci. Maximální tlak musí být těsně za horní úvratí, aby se plně využila energie paliva.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1200" dirty="0" smtClean="0"/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 smtClean="0"/>
              <a:t>Přesný okamžik zapálení se musí přizpůsobit:</a:t>
            </a:r>
          </a:p>
          <a:p>
            <a:pPr marL="1440000" algn="just">
              <a:spcBef>
                <a:spcPts val="0"/>
              </a:spcBef>
            </a:pPr>
            <a:r>
              <a:rPr lang="cs-CZ" sz="2400" dirty="0" smtClean="0"/>
              <a:t>době hoření</a:t>
            </a:r>
          </a:p>
          <a:p>
            <a:pPr marL="1440000" algn="just">
              <a:spcBef>
                <a:spcPts val="0"/>
              </a:spcBef>
            </a:pPr>
            <a:r>
              <a:rPr lang="cs-CZ" sz="2400" dirty="0" smtClean="0"/>
              <a:t>otáčkám</a:t>
            </a:r>
          </a:p>
          <a:p>
            <a:pPr marL="1440000" algn="just">
              <a:spcBef>
                <a:spcPts val="0"/>
              </a:spcBef>
            </a:pPr>
            <a:r>
              <a:rPr lang="cs-CZ" sz="2400" dirty="0" smtClean="0"/>
              <a:t>zatížení</a:t>
            </a:r>
          </a:p>
          <a:p>
            <a:pPr marL="1440000" algn="just">
              <a:spcBef>
                <a:spcPts val="0"/>
              </a:spcBef>
            </a:pPr>
            <a:r>
              <a:rPr lang="cs-CZ" sz="2400" dirty="0" smtClean="0"/>
              <a:t>teplotě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13374" y="649103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2291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zapalování - výboj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400" dirty="0" smtClean="0"/>
              <a:t>Elektrický výboj nastává, pokud plynem mezi dvěma elektrodami začne procházet elektrický proud.</a:t>
            </a:r>
          </a:p>
          <a:p>
            <a:pPr algn="just"/>
            <a:r>
              <a:rPr lang="cs-CZ" sz="2400" dirty="0" smtClean="0"/>
              <a:t>Za obvyklých podmínek je vzduch nevodič.</a:t>
            </a:r>
          </a:p>
          <a:p>
            <a:pPr algn="just"/>
            <a:r>
              <a:rPr lang="cs-CZ" sz="2400" dirty="0" smtClean="0"/>
              <a:t>Výboj vznikne pomocí silného elektrického pole z vysokého napětí přivedeného na elektrody svíčky.</a:t>
            </a:r>
          </a:p>
          <a:p>
            <a:pPr marL="0" indent="0" algn="just">
              <a:buNone/>
            </a:pPr>
            <a:r>
              <a:rPr lang="cs-CZ" sz="2400" dirty="0" smtClean="0"/>
              <a:t>Výboj je závislý na:</a:t>
            </a:r>
          </a:p>
          <a:p>
            <a:pPr marL="720000" algn="just"/>
            <a:r>
              <a:rPr lang="cs-CZ" sz="2400" dirty="0" smtClean="0"/>
              <a:t>velikosti napětí mezi elektrodami</a:t>
            </a:r>
          </a:p>
          <a:p>
            <a:pPr marL="720000" algn="just"/>
            <a:r>
              <a:rPr lang="cs-CZ" sz="2400" dirty="0" smtClean="0"/>
              <a:t>tlaku a složení plynu</a:t>
            </a:r>
          </a:p>
          <a:p>
            <a:pPr marL="720000" algn="just"/>
            <a:r>
              <a:rPr lang="cs-CZ" sz="2400" dirty="0" smtClean="0"/>
              <a:t>teplotě</a:t>
            </a:r>
          </a:p>
          <a:p>
            <a:pPr marL="720000" algn="just"/>
            <a:r>
              <a:rPr lang="cs-CZ" sz="2400" dirty="0" smtClean="0"/>
              <a:t>tvaru a materiálu elektrod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40573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4162"/>
            <a:ext cx="8596064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Ve které fázi motoru dochází k zapálení?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Proč musí být okamžik zapálení přesný?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Čemu se musí přizpůsobit okamžik zapálení?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a v jakých jednotkách se uvádí okamžik zapálení?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to elektrický výboj?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 čem závisí elektrický výboj?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8899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>
                <a:solidFill>
                  <a:srgbClr val="000000"/>
                </a:solidFill>
              </a:rPr>
              <a:t>Seznam obrázků:</a:t>
            </a:r>
            <a:endParaRPr lang="cs-CZ" dirty="0">
              <a:solidFill>
                <a:srgbClr val="000000"/>
              </a:solidFill>
            </a:endParaRPr>
          </a:p>
          <a:p>
            <a:pPr lvl="0"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/>
              <a:t>AUTOR NEUVEDEN. </a:t>
            </a:r>
            <a:r>
              <a:rPr lang="cs-CZ" sz="1600" i="1" dirty="0" err="1"/>
              <a:t>Energyweb</a:t>
            </a:r>
            <a:r>
              <a:rPr lang="cs-CZ" sz="1600" dirty="0"/>
              <a:t> [online]. [cit. 1.6.2013]. Dostupný na WWW: http://</a:t>
            </a:r>
            <a:r>
              <a:rPr lang="cs-CZ" sz="1600" dirty="0" smtClean="0"/>
              <a:t>www.energyweb.cz/web/EE/images/02/22_07.gif</a:t>
            </a:r>
          </a:p>
          <a:p>
            <a:pPr lvl="0">
              <a:buClr>
                <a:srgbClr val="6F89F7"/>
              </a:buClr>
              <a:buFont typeface="Wingdings" pitchFamily="2" charset="2"/>
              <a:buAutoNum type="arabicPeriod"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1270</TotalTime>
  <Words>435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1_Cesta</vt:lpstr>
      <vt:lpstr>Prezentace aplikace PowerPoint</vt:lpstr>
      <vt:lpstr>ANOTACE</vt:lpstr>
      <vt:lpstr>Zapalování – funkce v zážehovém motoru</vt:lpstr>
      <vt:lpstr>Zapalování – funkce v zážehovém motoru</vt:lpstr>
      <vt:lpstr>zapalování - výboj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67</cp:revision>
  <dcterms:created xsi:type="dcterms:W3CDTF">2013-03-31T09:50:13Z</dcterms:created>
  <dcterms:modified xsi:type="dcterms:W3CDTF">2013-06-23T21:02:16Z</dcterms:modified>
</cp:coreProperties>
</file>