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70" d="100"/>
          <a:sy n="70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20289959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Klasické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Arial" charset="0"/>
              </a:rPr>
              <a:t>na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části a funkci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klasického zapalování.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klasické zapalování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Budeme se zabývat pouze zapalováním používaným v osobních autech – bateriovým, indukčním.</a:t>
            </a:r>
          </a:p>
          <a:p>
            <a:pPr marL="0" indent="0">
              <a:buNone/>
            </a:pPr>
            <a:r>
              <a:rPr lang="cs-CZ" sz="2400" dirty="0" smtClean="0"/>
              <a:t>Klasické zapalování</a:t>
            </a:r>
          </a:p>
          <a:p>
            <a:pPr marL="720000">
              <a:buFont typeface="Wingdings" pitchFamily="2" charset="2"/>
              <a:buChar char="Ø"/>
            </a:pPr>
            <a:r>
              <a:rPr lang="cs-CZ" sz="2400" dirty="0"/>
              <a:t>okamžik zapálení je řízen kontakty</a:t>
            </a:r>
          </a:p>
          <a:p>
            <a:pPr marL="720000">
              <a:buFont typeface="Wingdings" pitchFamily="2" charset="2"/>
              <a:buChar char="Ø"/>
            </a:pPr>
            <a:r>
              <a:rPr lang="cs-CZ" sz="2400" dirty="0"/>
              <a:t>nejjednodušší verze zapalování</a:t>
            </a:r>
          </a:p>
          <a:p>
            <a:pPr marL="720000">
              <a:buFont typeface="Wingdings" pitchFamily="2" charset="2"/>
              <a:buChar char="Ø"/>
            </a:pPr>
            <a:r>
              <a:rPr lang="cs-CZ" sz="2400" dirty="0"/>
              <a:t>nejstarší typ, již se nevyrábí</a:t>
            </a:r>
          </a:p>
          <a:p>
            <a:pPr marL="720000">
              <a:buFont typeface="Wingdings" pitchFamily="2" charset="2"/>
              <a:buChar char="Ø"/>
            </a:pPr>
            <a:r>
              <a:rPr lang="cs-CZ" sz="2400" dirty="0"/>
              <a:t>setkáme se s ním v historických autech</a:t>
            </a:r>
          </a:p>
          <a:p>
            <a:pPr marL="720000">
              <a:buFont typeface="Wingdings" pitchFamily="2" charset="2"/>
              <a:buChar char="Ø"/>
            </a:pPr>
            <a:r>
              <a:rPr lang="cs-CZ" sz="2400" dirty="0"/>
              <a:t>jeho princip se využívá i v nejnovějších typech</a:t>
            </a:r>
            <a:endParaRPr lang="cs-CZ" sz="2400" dirty="0"/>
          </a:p>
          <a:p>
            <a:pPr marL="720000">
              <a:buFont typeface="Wingdings" pitchFamily="2" charset="2"/>
              <a:buChar char="Ø"/>
            </a:pPr>
            <a:r>
              <a:rPr lang="cs-CZ" sz="2400" dirty="0"/>
              <a:t>má hodně mechanických částí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554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klasické </a:t>
            </a:r>
            <a:r>
              <a:rPr lang="cs-CZ" dirty="0" smtClean="0"/>
              <a:t>zapalování </a:t>
            </a:r>
            <a:r>
              <a:rPr lang="cs-CZ" smtClean="0"/>
              <a:t>- přehled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085184"/>
            <a:ext cx="8686800" cy="1656184"/>
          </a:xfrm>
        </p:spPr>
        <p:txBody>
          <a:bodyPr numCol="2"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akumulátor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spínací skříňka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indukční cívka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rozdělovač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přerušovač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kondenzátor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zapalovací svíčky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39" y="1340768"/>
            <a:ext cx="5906269" cy="35191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092280" y="449062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45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víte o klasickém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částí se skládá klasické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 kterých motorů / aut se používá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řízen okamžik </a:t>
            </a:r>
            <a:r>
              <a:rPr lang="cs-CZ" smtClean="0"/>
              <a:t>zapálení klasického zapalování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830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Zapalování</a:t>
            </a:r>
            <a:r>
              <a:rPr lang="cs-CZ" sz="1600" dirty="0"/>
              <a:t> [online]. [cit. 2.6.2013]. Dostupný na WWW: http://fei1.vsb.cz/kat430/data/ae/Zapalovani.pdf </a:t>
            </a:r>
            <a:r>
              <a:rPr lang="cs-CZ" sz="1600" dirty="0" smtClean="0"/>
              <a:t>/Obr. 9.</a:t>
            </a: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1336</TotalTime>
  <Words>314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1_Cesta</vt:lpstr>
      <vt:lpstr>Prezentace aplikace PowerPoint</vt:lpstr>
      <vt:lpstr>ANOTACE</vt:lpstr>
      <vt:lpstr>klasické zapalování</vt:lpstr>
      <vt:lpstr>klasické zapalování - přehled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76</cp:revision>
  <dcterms:created xsi:type="dcterms:W3CDTF">2013-03-31T09:50:13Z</dcterms:created>
  <dcterms:modified xsi:type="dcterms:W3CDTF">2013-06-24T12:15:01Z</dcterms:modified>
</cp:coreProperties>
</file>