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6" r:id="rId6"/>
    <p:sldId id="264" r:id="rId7"/>
    <p:sldId id="265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7" autoAdjust="0"/>
    <p:restoredTop sz="94660"/>
  </p:normalViewPr>
  <p:slideViewPr>
    <p:cSldViewPr>
      <p:cViewPr varScale="1">
        <p:scale>
          <a:sx n="70" d="100"/>
          <a:sy n="70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24.6.2013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7759223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Indukční cívka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funkci a části indukční cívky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zapalování.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indukční cívka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Funkce: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 </a:t>
            </a:r>
            <a:r>
              <a:rPr lang="cs-CZ" sz="2400" dirty="0" smtClean="0"/>
              <a:t>nízkého napětí akumulátoru musí vytvořit vysoké napětí – cca 30 000 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n</a:t>
            </a:r>
            <a:r>
              <a:rPr lang="cs-CZ" sz="2400" dirty="0" smtClean="0"/>
              <a:t>apětí se tedy transformuje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indukční cívka pracuje stejně jako transformátor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400" dirty="0" smtClean="0"/>
              <a:t>Konstrukce</a:t>
            </a:r>
            <a:r>
              <a:rPr lang="cs-CZ" sz="2400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pouzdro – většinou válcový tvar, hliník nebo plast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izolační víko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kontakty: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NN – 1 a 15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VN – </a:t>
            </a:r>
            <a:r>
              <a:rPr lang="cs-CZ" sz="2000" dirty="0" smtClean="0"/>
              <a:t>4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8155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indukční cívka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Konstrukce:	(pokračování)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pouzdro – většinou válcový tvar, hliník nebo plast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izolační víko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kontakty: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nízké napětí – svorky 1 a 15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vysoké napětí – svorka 4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primární vinutí – vnější, malý počet závitů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sekundární vinutí – vnitřní, velký počet závitů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kovové jádro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izolační podložka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zalévací hmota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569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indukční cívka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61456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84784"/>
            <a:ext cx="5566569" cy="503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457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indukční cívka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Funkce: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primárním vinutím protéká proud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primární cívka vytváří silné magnetické pole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přerušením proudu se z energie magnetického pole indukuje v cívkách vysoké napětí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obě cívky jsou zapojeny do série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indukované napětí na cívkách se sčítá</a:t>
            </a:r>
          </a:p>
          <a:p>
            <a:pPr marL="43200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/>
              <a:t>poměr závitů primárního a sekundárního vinutí je asi 1:100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86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pracuje transformátor?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význam indukční cívky v klasickém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částí se skládá indukční cívka klasického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Nakreslete a popište indukční cívku.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 funkci </a:t>
            </a:r>
            <a:r>
              <a:rPr lang="cs-CZ" smtClean="0"/>
              <a:t>indukční cívky.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10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ngk_becherspule_querschnitt_cz</a:t>
            </a:r>
            <a:r>
              <a:rPr lang="cs-CZ" sz="1600" dirty="0"/>
              <a:t> [online]. [cit. 2.6.2013]. Dostupný na WWW: http://</a:t>
            </a:r>
            <a:r>
              <a:rPr lang="cs-CZ" sz="1600" dirty="0" smtClean="0"/>
              <a:t>www.ngk.de/uploads/tx_templavoila/ngk_becherspule_querschnitt_cz.jpg</a:t>
            </a: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1410</TotalTime>
  <Words>353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indukční cívka</vt:lpstr>
      <vt:lpstr>indukční cívka</vt:lpstr>
      <vt:lpstr>indukční cívka</vt:lpstr>
      <vt:lpstr>indukční cívka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80</cp:revision>
  <dcterms:created xsi:type="dcterms:W3CDTF">2013-03-31T09:50:13Z</dcterms:created>
  <dcterms:modified xsi:type="dcterms:W3CDTF">2013-06-24T12:20:26Z</dcterms:modified>
</cp:coreProperties>
</file>